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64" r:id="rId4"/>
    <p:sldId id="265" r:id="rId5"/>
    <p:sldId id="266" r:id="rId6"/>
    <p:sldId id="267" r:id="rId7"/>
    <p:sldId id="268" r:id="rId8"/>
    <p:sldId id="269" r:id="rId9"/>
    <p:sldId id="270" r:id="rId10"/>
    <p:sldId id="271" r:id="rId11"/>
    <p:sldId id="272" r:id="rId12"/>
    <p:sldId id="273" r:id="rId13"/>
    <p:sldId id="274" r:id="rId14"/>
    <p:sldId id="275" r:id="rId15"/>
    <p:sldId id="262"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63" r:id="rId31"/>
    <p:sldId id="261" r:id="rId3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609294-E1FF-47F7-8967-30AD14745D92}" v="146" dt="2023-06-14T01:45:21.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78" d="100"/>
          <a:sy n="78" d="100"/>
        </p:scale>
        <p:origin x="8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민서 민서" userId="0771cfd062cf5d26" providerId="LiveId" clId="{F2609294-E1FF-47F7-8967-30AD14745D92}"/>
    <pc:docChg chg="undo redo custSel addSld delSld modSld">
      <pc:chgData name="민서 민서" userId="0771cfd062cf5d26" providerId="LiveId" clId="{F2609294-E1FF-47F7-8967-30AD14745D92}" dt="2023-06-14T02:32:28.284" v="1552"/>
      <pc:docMkLst>
        <pc:docMk/>
      </pc:docMkLst>
      <pc:sldChg chg="modSp mod modNotesTx">
        <pc:chgData name="민서 민서" userId="0771cfd062cf5d26" providerId="LiveId" clId="{F2609294-E1FF-47F7-8967-30AD14745D92}" dt="2023-06-13T14:01:51.505" v="1288" actId="20577"/>
        <pc:sldMkLst>
          <pc:docMk/>
          <pc:sldMk cId="2958685174" sldId="256"/>
        </pc:sldMkLst>
        <pc:spChg chg="mod">
          <ac:chgData name="민서 민서" userId="0771cfd062cf5d26" providerId="LiveId" clId="{F2609294-E1FF-47F7-8967-30AD14745D92}" dt="2023-06-10T15:29:01.797" v="30" actId="20577"/>
          <ac:spMkLst>
            <pc:docMk/>
            <pc:sldMk cId="2958685174" sldId="256"/>
            <ac:spMk id="3" creationId="{F15DC250-BB72-EC55-BB5D-F664CCF924B8}"/>
          </ac:spMkLst>
        </pc:spChg>
      </pc:sldChg>
      <pc:sldChg chg="modNotesTx">
        <pc:chgData name="민서 민서" userId="0771cfd062cf5d26" providerId="LiveId" clId="{F2609294-E1FF-47F7-8967-30AD14745D92}" dt="2023-06-13T14:01:59.963" v="1290" actId="20577"/>
        <pc:sldMkLst>
          <pc:docMk/>
          <pc:sldMk cId="1660729866" sldId="257"/>
        </pc:sldMkLst>
      </pc:sldChg>
      <pc:sldChg chg="del">
        <pc:chgData name="민서 민서" userId="0771cfd062cf5d26" providerId="LiveId" clId="{F2609294-E1FF-47F7-8967-30AD14745D92}" dt="2023-06-12T01:55:04.421" v="1244" actId="47"/>
        <pc:sldMkLst>
          <pc:docMk/>
          <pc:sldMk cId="539147974" sldId="259"/>
        </pc:sldMkLst>
      </pc:sldChg>
      <pc:sldChg chg="modSp mod modNotesTx">
        <pc:chgData name="민서 민서" userId="0771cfd062cf5d26" providerId="LiveId" clId="{F2609294-E1FF-47F7-8967-30AD14745D92}" dt="2023-06-14T02:32:28.284" v="1552"/>
        <pc:sldMkLst>
          <pc:docMk/>
          <pc:sldMk cId="2974717906" sldId="261"/>
        </pc:sldMkLst>
        <pc:spChg chg="mod">
          <ac:chgData name="민서 민서" userId="0771cfd062cf5d26" providerId="LiveId" clId="{F2609294-E1FF-47F7-8967-30AD14745D92}" dt="2023-06-14T02:32:28.284" v="1552"/>
          <ac:spMkLst>
            <pc:docMk/>
            <pc:sldMk cId="2974717906" sldId="261"/>
            <ac:spMk id="3" creationId="{6D051B36-8F2B-6A68-42D1-A5BF1F29D4DE}"/>
          </ac:spMkLst>
        </pc:spChg>
      </pc:sldChg>
      <pc:sldChg chg="addSp modSp mod modNotesTx">
        <pc:chgData name="민서 민서" userId="0771cfd062cf5d26" providerId="LiveId" clId="{F2609294-E1FF-47F7-8967-30AD14745D92}" dt="2023-06-14T02:02:28.459" v="1540" actId="1076"/>
        <pc:sldMkLst>
          <pc:docMk/>
          <pc:sldMk cId="2849131733" sldId="262"/>
        </pc:sldMkLst>
        <pc:picChg chg="add mod">
          <ac:chgData name="민서 민서" userId="0771cfd062cf5d26" providerId="LiveId" clId="{F2609294-E1FF-47F7-8967-30AD14745D92}" dt="2023-06-14T02:02:28.459" v="1540" actId="1076"/>
          <ac:picMkLst>
            <pc:docMk/>
            <pc:sldMk cId="2849131733" sldId="262"/>
            <ac:picMk id="5" creationId="{F4C02B83-1599-38B7-88FC-8A201EE842A7}"/>
          </ac:picMkLst>
        </pc:picChg>
        <pc:picChg chg="add mod">
          <ac:chgData name="민서 민서" userId="0771cfd062cf5d26" providerId="LiveId" clId="{F2609294-E1FF-47F7-8967-30AD14745D92}" dt="2023-06-14T02:02:14.247" v="1536" actId="14100"/>
          <ac:picMkLst>
            <pc:docMk/>
            <pc:sldMk cId="2849131733" sldId="262"/>
            <ac:picMk id="7" creationId="{FAFF5C83-6E5E-DE2E-63AF-3841D112A103}"/>
          </ac:picMkLst>
        </pc:picChg>
      </pc:sldChg>
      <pc:sldChg chg="modSp mod modAnim modNotesTx">
        <pc:chgData name="민서 민서" userId="0771cfd062cf5d26" providerId="LiveId" clId="{F2609294-E1FF-47F7-8967-30AD14745D92}" dt="2023-06-14T01:45:21.084" v="1410"/>
        <pc:sldMkLst>
          <pc:docMk/>
          <pc:sldMk cId="3938385293" sldId="263"/>
        </pc:sldMkLst>
        <pc:picChg chg="mod">
          <ac:chgData name="민서 민서" userId="0771cfd062cf5d26" providerId="LiveId" clId="{F2609294-E1FF-47F7-8967-30AD14745D92}" dt="2023-06-12T02:30:09.592" v="1246" actId="1036"/>
          <ac:picMkLst>
            <pc:docMk/>
            <pc:sldMk cId="3938385293" sldId="263"/>
            <ac:picMk id="5" creationId="{71508D6A-7D5A-F120-B429-A0017D84F7BD}"/>
          </ac:picMkLst>
        </pc:picChg>
        <pc:picChg chg="mod">
          <ac:chgData name="민서 민서" userId="0771cfd062cf5d26" providerId="LiveId" clId="{F2609294-E1FF-47F7-8967-30AD14745D92}" dt="2023-06-11T10:16:13.362" v="631" actId="1035"/>
          <ac:picMkLst>
            <pc:docMk/>
            <pc:sldMk cId="3938385293" sldId="263"/>
            <ac:picMk id="10" creationId="{629EBBD9-388C-E1C5-91CC-59C14260FE71}"/>
          </ac:picMkLst>
        </pc:picChg>
      </pc:sldChg>
      <pc:sldChg chg="modSp add mod modNotesTx">
        <pc:chgData name="민서 민서" userId="0771cfd062cf5d26" providerId="LiveId" clId="{F2609294-E1FF-47F7-8967-30AD14745D92}" dt="2023-06-14T02:05:11.162" v="1541" actId="115"/>
        <pc:sldMkLst>
          <pc:docMk/>
          <pc:sldMk cId="3014876694" sldId="264"/>
        </pc:sldMkLst>
        <pc:spChg chg="mod">
          <ac:chgData name="민서 민서" userId="0771cfd062cf5d26" providerId="LiveId" clId="{F2609294-E1FF-47F7-8967-30AD14745D92}" dt="2023-06-14T02:05:11.162" v="1541" actId="115"/>
          <ac:spMkLst>
            <pc:docMk/>
            <pc:sldMk cId="3014876694" sldId="264"/>
            <ac:spMk id="3" creationId="{A9695B15-C955-7389-92CF-83A529A3A4CE}"/>
          </ac:spMkLst>
        </pc:spChg>
      </pc:sldChg>
      <pc:sldChg chg="addSp modSp add mod modNotesTx">
        <pc:chgData name="민서 민서" userId="0771cfd062cf5d26" providerId="LiveId" clId="{F2609294-E1FF-47F7-8967-30AD14745D92}" dt="2023-06-14T01:50:52.165" v="1526" actId="113"/>
        <pc:sldMkLst>
          <pc:docMk/>
          <pc:sldMk cId="2779292473" sldId="265"/>
        </pc:sldMkLst>
        <pc:spChg chg="mod">
          <ac:chgData name="민서 민서" userId="0771cfd062cf5d26" providerId="LiveId" clId="{F2609294-E1FF-47F7-8967-30AD14745D92}" dt="2023-06-14T01:50:52.165" v="1526" actId="113"/>
          <ac:spMkLst>
            <pc:docMk/>
            <pc:sldMk cId="2779292473" sldId="265"/>
            <ac:spMk id="3" creationId="{A9695B15-C955-7389-92CF-83A529A3A4CE}"/>
          </ac:spMkLst>
        </pc:spChg>
        <pc:picChg chg="add mod">
          <ac:chgData name="민서 민서" userId="0771cfd062cf5d26" providerId="LiveId" clId="{F2609294-E1FF-47F7-8967-30AD14745D92}" dt="2023-06-14T01:48:15.863" v="1430" actId="1036"/>
          <ac:picMkLst>
            <pc:docMk/>
            <pc:sldMk cId="2779292473" sldId="265"/>
            <ac:picMk id="5" creationId="{F6DB01AA-9D20-70B1-428D-AD22D5CAC644}"/>
          </ac:picMkLst>
        </pc:picChg>
      </pc:sldChg>
      <pc:sldChg chg="addSp delSp modSp add mod modNotesTx">
        <pc:chgData name="민서 민서" userId="0771cfd062cf5d26" providerId="LiveId" clId="{F2609294-E1FF-47F7-8967-30AD14745D92}" dt="2023-06-14T01:48:54.321" v="1453" actId="1036"/>
        <pc:sldMkLst>
          <pc:docMk/>
          <pc:sldMk cId="2001010193" sldId="266"/>
        </pc:sldMkLst>
        <pc:spChg chg="mod">
          <ac:chgData name="민서 민서" userId="0771cfd062cf5d26" providerId="LiveId" clId="{F2609294-E1FF-47F7-8967-30AD14745D92}" dt="2023-06-14T01:48:45.760" v="1433"/>
          <ac:spMkLst>
            <pc:docMk/>
            <pc:sldMk cId="2001010193" sldId="266"/>
            <ac:spMk id="3" creationId="{A9695B15-C955-7389-92CF-83A529A3A4CE}"/>
          </ac:spMkLst>
        </pc:spChg>
        <pc:picChg chg="del">
          <ac:chgData name="민서 민서" userId="0771cfd062cf5d26" providerId="LiveId" clId="{F2609294-E1FF-47F7-8967-30AD14745D92}" dt="2023-06-10T15:51:33.476" v="249" actId="478"/>
          <ac:picMkLst>
            <pc:docMk/>
            <pc:sldMk cId="2001010193" sldId="266"/>
            <ac:picMk id="5" creationId="{F6DB01AA-9D20-70B1-428D-AD22D5CAC644}"/>
          </ac:picMkLst>
        </pc:picChg>
        <pc:picChg chg="add mod">
          <ac:chgData name="민서 민서" userId="0771cfd062cf5d26" providerId="LiveId" clId="{F2609294-E1FF-47F7-8967-30AD14745D92}" dt="2023-06-14T01:48:54.321" v="1453" actId="1036"/>
          <ac:picMkLst>
            <pc:docMk/>
            <pc:sldMk cId="2001010193" sldId="266"/>
            <ac:picMk id="6" creationId="{A6563B37-F047-E50A-D549-C6071F935552}"/>
          </ac:picMkLst>
        </pc:picChg>
        <pc:picChg chg="add del">
          <ac:chgData name="민서 민서" userId="0771cfd062cf5d26" providerId="LiveId" clId="{F2609294-E1FF-47F7-8967-30AD14745D92}" dt="2023-06-10T15:52:06.444" v="253" actId="478"/>
          <ac:picMkLst>
            <pc:docMk/>
            <pc:sldMk cId="2001010193" sldId="266"/>
            <ac:picMk id="8" creationId="{F34FA0A1-4809-4E9B-1508-998FBA55CF8B}"/>
          </ac:picMkLst>
        </pc:picChg>
      </pc:sldChg>
      <pc:sldChg chg="addSp delSp modSp add mod modNotesTx">
        <pc:chgData name="민서 민서" userId="0771cfd062cf5d26" providerId="LiveId" clId="{F2609294-E1FF-47F7-8967-30AD14745D92}" dt="2023-06-14T01:50:00.096" v="1495" actId="1035"/>
        <pc:sldMkLst>
          <pc:docMk/>
          <pc:sldMk cId="3002307773" sldId="267"/>
        </pc:sldMkLst>
        <pc:spChg chg="mod">
          <ac:chgData name="민서 민서" userId="0771cfd062cf5d26" providerId="LiveId" clId="{F2609294-E1FF-47F7-8967-30AD14745D92}" dt="2023-06-14T01:49:38.975" v="1456"/>
          <ac:spMkLst>
            <pc:docMk/>
            <pc:sldMk cId="3002307773" sldId="267"/>
            <ac:spMk id="3" creationId="{A9695B15-C955-7389-92CF-83A529A3A4CE}"/>
          </ac:spMkLst>
        </pc:spChg>
        <pc:picChg chg="add mod">
          <ac:chgData name="민서 민서" userId="0771cfd062cf5d26" providerId="LiveId" clId="{F2609294-E1FF-47F7-8967-30AD14745D92}" dt="2023-06-14T01:50:00.096" v="1495" actId="1035"/>
          <ac:picMkLst>
            <pc:docMk/>
            <pc:sldMk cId="3002307773" sldId="267"/>
            <ac:picMk id="5" creationId="{E3864BF8-9231-82E1-9BC0-CB3D67012B7E}"/>
          </ac:picMkLst>
        </pc:picChg>
        <pc:picChg chg="del">
          <ac:chgData name="민서 민서" userId="0771cfd062cf5d26" providerId="LiveId" clId="{F2609294-E1FF-47F7-8967-30AD14745D92}" dt="2023-06-10T15:52:52.472" v="273" actId="478"/>
          <ac:picMkLst>
            <pc:docMk/>
            <pc:sldMk cId="3002307773" sldId="267"/>
            <ac:picMk id="6" creationId="{A6563B37-F047-E50A-D549-C6071F935552}"/>
          </ac:picMkLst>
        </pc:picChg>
      </pc:sldChg>
      <pc:sldChg chg="addSp delSp modSp add mod modNotesTx">
        <pc:chgData name="민서 민서" userId="0771cfd062cf5d26" providerId="LiveId" clId="{F2609294-E1FF-47F7-8967-30AD14745D92}" dt="2023-06-14T01:50:36.705" v="1511" actId="1076"/>
        <pc:sldMkLst>
          <pc:docMk/>
          <pc:sldMk cId="3033920284" sldId="268"/>
        </pc:sldMkLst>
        <pc:spChg chg="mod">
          <ac:chgData name="민서 민서" userId="0771cfd062cf5d26" providerId="LiveId" clId="{F2609294-E1FF-47F7-8967-30AD14745D92}" dt="2023-06-14T01:50:30.330" v="1498"/>
          <ac:spMkLst>
            <pc:docMk/>
            <pc:sldMk cId="3033920284" sldId="268"/>
            <ac:spMk id="3" creationId="{A9695B15-C955-7389-92CF-83A529A3A4CE}"/>
          </ac:spMkLst>
        </pc:spChg>
        <pc:picChg chg="del">
          <ac:chgData name="민서 민서" userId="0771cfd062cf5d26" providerId="LiveId" clId="{F2609294-E1FF-47F7-8967-30AD14745D92}" dt="2023-06-10T15:54:14.694" v="299" actId="478"/>
          <ac:picMkLst>
            <pc:docMk/>
            <pc:sldMk cId="3033920284" sldId="268"/>
            <ac:picMk id="5" creationId="{E3864BF8-9231-82E1-9BC0-CB3D67012B7E}"/>
          </ac:picMkLst>
        </pc:picChg>
        <pc:picChg chg="add mod">
          <ac:chgData name="민서 민서" userId="0771cfd062cf5d26" providerId="LiveId" clId="{F2609294-E1FF-47F7-8967-30AD14745D92}" dt="2023-06-14T01:50:36.705" v="1511" actId="1076"/>
          <ac:picMkLst>
            <pc:docMk/>
            <pc:sldMk cId="3033920284" sldId="268"/>
            <ac:picMk id="6" creationId="{3C9B60FD-A2A9-79C2-A435-28A682AD0253}"/>
          </ac:picMkLst>
        </pc:picChg>
      </pc:sldChg>
      <pc:sldChg chg="addSp delSp modSp add mod modNotesTx">
        <pc:chgData name="민서 민서" userId="0771cfd062cf5d26" providerId="LiveId" clId="{F2609294-E1FF-47F7-8967-30AD14745D92}" dt="2023-06-13T14:02:57.968" v="1302" actId="20577"/>
        <pc:sldMkLst>
          <pc:docMk/>
          <pc:sldMk cId="1392549738" sldId="269"/>
        </pc:sldMkLst>
        <pc:spChg chg="mod">
          <ac:chgData name="민서 민서" userId="0771cfd062cf5d26" providerId="LiveId" clId="{F2609294-E1FF-47F7-8967-30AD14745D92}" dt="2023-06-13T12:15:41.688" v="1284" actId="20577"/>
          <ac:spMkLst>
            <pc:docMk/>
            <pc:sldMk cId="1392549738" sldId="269"/>
            <ac:spMk id="3" creationId="{F16F2C8F-3758-D9EB-4A47-BEDE28C3D9BF}"/>
          </ac:spMkLst>
        </pc:spChg>
        <pc:grpChg chg="add del mod">
          <ac:chgData name="민서 민서" userId="0771cfd062cf5d26" providerId="LiveId" clId="{F2609294-E1FF-47F7-8967-30AD14745D92}" dt="2023-06-13T12:15:14.067" v="1271"/>
          <ac:grpSpMkLst>
            <pc:docMk/>
            <pc:sldMk cId="1392549738" sldId="269"/>
            <ac:grpSpMk id="11" creationId="{1CF7B514-9736-9EC8-8563-2B9D02389F35}"/>
          </ac:grpSpMkLst>
        </pc:grpChg>
        <pc:picChg chg="add del mod">
          <ac:chgData name="민서 민서" userId="0771cfd062cf5d26" providerId="LiveId" clId="{F2609294-E1FF-47F7-8967-30AD14745D92}" dt="2023-06-10T16:28:17.538" v="465" actId="478"/>
          <ac:picMkLst>
            <pc:docMk/>
            <pc:sldMk cId="1392549738" sldId="269"/>
            <ac:picMk id="5" creationId="{D05C39F4-5FC2-3CC5-E11F-CE328A2D8AFA}"/>
          </ac:picMkLst>
        </pc:picChg>
        <pc:picChg chg="add del mod">
          <ac:chgData name="민서 민서" userId="0771cfd062cf5d26" providerId="LiveId" clId="{F2609294-E1FF-47F7-8967-30AD14745D92}" dt="2023-06-10T16:29:04.245" v="471" actId="478"/>
          <ac:picMkLst>
            <pc:docMk/>
            <pc:sldMk cId="1392549738" sldId="269"/>
            <ac:picMk id="7" creationId="{81AC1047-4D0E-E869-8244-0536109E8D2F}"/>
          </ac:picMkLst>
        </pc:picChg>
        <pc:picChg chg="add mod">
          <ac:chgData name="민서 민서" userId="0771cfd062cf5d26" providerId="LiveId" clId="{F2609294-E1FF-47F7-8967-30AD14745D92}" dt="2023-06-10T16:30:36.825" v="477" actId="14100"/>
          <ac:picMkLst>
            <pc:docMk/>
            <pc:sldMk cId="1392549738" sldId="269"/>
            <ac:picMk id="9" creationId="{ADC2DD37-AF32-2D45-5E4A-7C88C8C5C5FB}"/>
          </ac:picMkLst>
        </pc:picChg>
        <pc:inkChg chg="add del mod">
          <ac:chgData name="민서 민서" userId="0771cfd062cf5d26" providerId="LiveId" clId="{F2609294-E1FF-47F7-8967-30AD14745D92}" dt="2023-06-13T12:15:14.221" v="1276" actId="9405"/>
          <ac:inkMkLst>
            <pc:docMk/>
            <pc:sldMk cId="1392549738" sldId="269"/>
            <ac:inkMk id="4" creationId="{3C3D939B-FA24-425B-F34E-88E4331BBF42}"/>
          </ac:inkMkLst>
        </pc:inkChg>
        <pc:inkChg chg="add del mod">
          <ac:chgData name="민서 민서" userId="0771cfd062cf5d26" providerId="LiveId" clId="{F2609294-E1FF-47F7-8967-30AD14745D92}" dt="2023-06-13T12:15:14.189" v="1275" actId="9405"/>
          <ac:inkMkLst>
            <pc:docMk/>
            <pc:sldMk cId="1392549738" sldId="269"/>
            <ac:inkMk id="5" creationId="{07232E91-D565-3892-C4EC-AB66E50FB804}"/>
          </ac:inkMkLst>
        </pc:inkChg>
        <pc:inkChg chg="add del mod">
          <ac:chgData name="민서 민서" userId="0771cfd062cf5d26" providerId="LiveId" clId="{F2609294-E1FF-47F7-8967-30AD14745D92}" dt="2023-06-13T12:15:14.159" v="1274" actId="9405"/>
          <ac:inkMkLst>
            <pc:docMk/>
            <pc:sldMk cId="1392549738" sldId="269"/>
            <ac:inkMk id="6" creationId="{53295D56-7E78-0987-4B35-C38E94F6022C}"/>
          </ac:inkMkLst>
        </pc:inkChg>
        <pc:inkChg chg="add del mod">
          <ac:chgData name="민서 민서" userId="0771cfd062cf5d26" providerId="LiveId" clId="{F2609294-E1FF-47F7-8967-30AD14745D92}" dt="2023-06-13T12:15:14.127" v="1273" actId="9405"/>
          <ac:inkMkLst>
            <pc:docMk/>
            <pc:sldMk cId="1392549738" sldId="269"/>
            <ac:inkMk id="7" creationId="{15328752-40D0-5481-89B8-D0F8136F2E47}"/>
          </ac:inkMkLst>
        </pc:inkChg>
        <pc:inkChg chg="add del mod">
          <ac:chgData name="민서 민서" userId="0771cfd062cf5d26" providerId="LiveId" clId="{F2609294-E1FF-47F7-8967-30AD14745D92}" dt="2023-06-13T12:15:14.100" v="1272" actId="9405"/>
          <ac:inkMkLst>
            <pc:docMk/>
            <pc:sldMk cId="1392549738" sldId="269"/>
            <ac:inkMk id="8" creationId="{CE617976-6E1D-4461-3153-885401A23B80}"/>
          </ac:inkMkLst>
        </pc:inkChg>
        <pc:inkChg chg="add del mod">
          <ac:chgData name="민서 민서" userId="0771cfd062cf5d26" providerId="LiveId" clId="{F2609294-E1FF-47F7-8967-30AD14745D92}" dt="2023-06-13T12:15:14.067" v="1271"/>
          <ac:inkMkLst>
            <pc:docMk/>
            <pc:sldMk cId="1392549738" sldId="269"/>
            <ac:inkMk id="10" creationId="{E6E61D4E-5AE8-075C-F755-9260CCC37BCD}"/>
          </ac:inkMkLst>
        </pc:inkChg>
      </pc:sldChg>
      <pc:sldChg chg="addSp delSp modSp add mod modNotesTx">
        <pc:chgData name="민서 민서" userId="0771cfd062cf5d26" providerId="LiveId" clId="{F2609294-E1FF-47F7-8967-30AD14745D92}" dt="2023-06-14T01:45:29.734" v="1412" actId="1035"/>
        <pc:sldMkLst>
          <pc:docMk/>
          <pc:sldMk cId="1956279601" sldId="270"/>
        </pc:sldMkLst>
        <pc:spChg chg="mod">
          <ac:chgData name="민서 민서" userId="0771cfd062cf5d26" providerId="LiveId" clId="{F2609294-E1FF-47F7-8967-30AD14745D92}" dt="2023-06-10T16:40:07.188" v="520" actId="20577"/>
          <ac:spMkLst>
            <pc:docMk/>
            <pc:sldMk cId="1956279601" sldId="270"/>
            <ac:spMk id="3" creationId="{F16F2C8F-3758-D9EB-4A47-BEDE28C3D9BF}"/>
          </ac:spMkLst>
        </pc:spChg>
        <pc:picChg chg="add del mod">
          <ac:chgData name="민서 민서" userId="0771cfd062cf5d26" providerId="LiveId" clId="{F2609294-E1FF-47F7-8967-30AD14745D92}" dt="2023-06-10T16:41:17.964" v="529" actId="478"/>
          <ac:picMkLst>
            <pc:docMk/>
            <pc:sldMk cId="1956279601" sldId="270"/>
            <ac:picMk id="5" creationId="{8F59C4EF-AFD8-F52C-F355-4FA7656C96EA}"/>
          </ac:picMkLst>
        </pc:picChg>
        <pc:picChg chg="add mod">
          <ac:chgData name="민서 민서" userId="0771cfd062cf5d26" providerId="LiveId" clId="{F2609294-E1FF-47F7-8967-30AD14745D92}" dt="2023-06-14T01:45:29.734" v="1412" actId="1035"/>
          <ac:picMkLst>
            <pc:docMk/>
            <pc:sldMk cId="1956279601" sldId="270"/>
            <ac:picMk id="7" creationId="{DF227DBC-53BA-3408-0ACA-6AC36D7302EB}"/>
          </ac:picMkLst>
        </pc:picChg>
        <pc:picChg chg="del">
          <ac:chgData name="민서 민서" userId="0771cfd062cf5d26" providerId="LiveId" clId="{F2609294-E1FF-47F7-8967-30AD14745D92}" dt="2023-06-10T16:39:36.520" v="510" actId="478"/>
          <ac:picMkLst>
            <pc:docMk/>
            <pc:sldMk cId="1956279601" sldId="270"/>
            <ac:picMk id="9" creationId="{ADC2DD37-AF32-2D45-5E4A-7C88C8C5C5FB}"/>
          </ac:picMkLst>
        </pc:picChg>
      </pc:sldChg>
      <pc:sldChg chg="addSp delSp modSp add mod modNotesTx">
        <pc:chgData name="민서 민서" userId="0771cfd062cf5d26" providerId="LiveId" clId="{F2609294-E1FF-47F7-8967-30AD14745D92}" dt="2023-06-13T14:03:18.263" v="1306" actId="20577"/>
        <pc:sldMkLst>
          <pc:docMk/>
          <pc:sldMk cId="2881174180" sldId="271"/>
        </pc:sldMkLst>
        <pc:spChg chg="mod">
          <ac:chgData name="민서 민서" userId="0771cfd062cf5d26" providerId="LiveId" clId="{F2609294-E1FF-47F7-8967-30AD14745D92}" dt="2023-06-10T16:40:19.969" v="523" actId="20577"/>
          <ac:spMkLst>
            <pc:docMk/>
            <pc:sldMk cId="2881174180" sldId="271"/>
            <ac:spMk id="3" creationId="{F16F2C8F-3758-D9EB-4A47-BEDE28C3D9BF}"/>
          </ac:spMkLst>
        </pc:spChg>
        <pc:picChg chg="del">
          <ac:chgData name="민서 민서" userId="0771cfd062cf5d26" providerId="LiveId" clId="{F2609294-E1FF-47F7-8967-30AD14745D92}" dt="2023-06-10T16:41:20.203" v="530" actId="478"/>
          <ac:picMkLst>
            <pc:docMk/>
            <pc:sldMk cId="2881174180" sldId="271"/>
            <ac:picMk id="5" creationId="{8F59C4EF-AFD8-F52C-F355-4FA7656C96EA}"/>
          </ac:picMkLst>
        </pc:picChg>
        <pc:picChg chg="add mod">
          <ac:chgData name="민서 민서" userId="0771cfd062cf5d26" providerId="LiveId" clId="{F2609294-E1FF-47F7-8967-30AD14745D92}" dt="2023-06-10T16:41:23.013" v="532" actId="1076"/>
          <ac:picMkLst>
            <pc:docMk/>
            <pc:sldMk cId="2881174180" sldId="271"/>
            <ac:picMk id="6" creationId="{3F6A46E4-CAC1-A21D-4CCC-A265875CEFF5}"/>
          </ac:picMkLst>
        </pc:picChg>
      </pc:sldChg>
      <pc:sldChg chg="addSp delSp modSp add mod modNotesTx">
        <pc:chgData name="민서 민서" userId="0771cfd062cf5d26" providerId="LiveId" clId="{F2609294-E1FF-47F7-8967-30AD14745D92}" dt="2023-06-13T14:03:26.654" v="1308" actId="20577"/>
        <pc:sldMkLst>
          <pc:docMk/>
          <pc:sldMk cId="1905903831" sldId="272"/>
        </pc:sldMkLst>
        <pc:spChg chg="mod">
          <ac:chgData name="민서 민서" userId="0771cfd062cf5d26" providerId="LiveId" clId="{F2609294-E1FF-47F7-8967-30AD14745D92}" dt="2023-06-10T16:41:15.096" v="528" actId="20577"/>
          <ac:spMkLst>
            <pc:docMk/>
            <pc:sldMk cId="1905903831" sldId="272"/>
            <ac:spMk id="3" creationId="{F16F2C8F-3758-D9EB-4A47-BEDE28C3D9BF}"/>
          </ac:spMkLst>
        </pc:spChg>
        <pc:picChg chg="del">
          <ac:chgData name="민서 민서" userId="0771cfd062cf5d26" providerId="LiveId" clId="{F2609294-E1FF-47F7-8967-30AD14745D92}" dt="2023-06-10T16:42:57.650" v="555" actId="478"/>
          <ac:picMkLst>
            <pc:docMk/>
            <pc:sldMk cId="1905903831" sldId="272"/>
            <ac:picMk id="5" creationId="{8F59C4EF-AFD8-F52C-F355-4FA7656C96EA}"/>
          </ac:picMkLst>
        </pc:picChg>
        <pc:picChg chg="add mod">
          <ac:chgData name="민서 민서" userId="0771cfd062cf5d26" providerId="LiveId" clId="{F2609294-E1FF-47F7-8967-30AD14745D92}" dt="2023-06-11T04:25:18.690" v="627" actId="1036"/>
          <ac:picMkLst>
            <pc:docMk/>
            <pc:sldMk cId="1905903831" sldId="272"/>
            <ac:picMk id="6" creationId="{2FF8ED8F-FA55-19A1-1D5E-5823BA2A1E86}"/>
          </ac:picMkLst>
        </pc:picChg>
      </pc:sldChg>
      <pc:sldChg chg="delSp modSp add mod modNotesTx">
        <pc:chgData name="민서 민서" userId="0771cfd062cf5d26" providerId="LiveId" clId="{F2609294-E1FF-47F7-8967-30AD14745D92}" dt="2023-06-13T14:03:41.079" v="1310" actId="20577"/>
        <pc:sldMkLst>
          <pc:docMk/>
          <pc:sldMk cId="3462536620" sldId="273"/>
        </pc:sldMkLst>
        <pc:spChg chg="mod">
          <ac:chgData name="민서 민서" userId="0771cfd062cf5d26" providerId="LiveId" clId="{F2609294-E1FF-47F7-8967-30AD14745D92}" dt="2023-06-10T16:43:18.823" v="561" actId="20577"/>
          <ac:spMkLst>
            <pc:docMk/>
            <pc:sldMk cId="3462536620" sldId="273"/>
            <ac:spMk id="3" creationId="{F16F2C8F-3758-D9EB-4A47-BEDE28C3D9BF}"/>
          </ac:spMkLst>
        </pc:spChg>
        <pc:picChg chg="del">
          <ac:chgData name="민서 민서" userId="0771cfd062cf5d26" providerId="LiveId" clId="{F2609294-E1FF-47F7-8967-30AD14745D92}" dt="2023-06-10T16:59:29.394" v="562" actId="478"/>
          <ac:picMkLst>
            <pc:docMk/>
            <pc:sldMk cId="3462536620" sldId="273"/>
            <ac:picMk id="6" creationId="{2FF8ED8F-FA55-19A1-1D5E-5823BA2A1E86}"/>
          </ac:picMkLst>
        </pc:picChg>
      </pc:sldChg>
      <pc:sldChg chg="modNotesTx">
        <pc:chgData name="민서 민서" userId="0771cfd062cf5d26" providerId="LiveId" clId="{F2609294-E1FF-47F7-8967-30AD14745D92}" dt="2023-06-13T14:03:52.434" v="1312" actId="20577"/>
        <pc:sldMkLst>
          <pc:docMk/>
          <pc:sldMk cId="2762934983" sldId="274"/>
        </pc:sldMkLst>
      </pc:sldChg>
      <pc:sldChg chg="modNotesTx">
        <pc:chgData name="민서 민서" userId="0771cfd062cf5d26" providerId="LiveId" clId="{F2609294-E1FF-47F7-8967-30AD14745D92}" dt="2023-06-13T14:09:04.695" v="1389" actId="20577"/>
        <pc:sldMkLst>
          <pc:docMk/>
          <pc:sldMk cId="895494293" sldId="275"/>
        </pc:sldMkLst>
      </pc:sldChg>
      <pc:sldChg chg="modNotesTx">
        <pc:chgData name="민서 민서" userId="0771cfd062cf5d26" providerId="LiveId" clId="{F2609294-E1FF-47F7-8967-30AD14745D92}" dt="2023-06-13T14:04:26.544" v="1321" actId="20577"/>
        <pc:sldMkLst>
          <pc:docMk/>
          <pc:sldMk cId="1605079612" sldId="276"/>
        </pc:sldMkLst>
      </pc:sldChg>
      <pc:sldChg chg="modNotesTx">
        <pc:chgData name="민서 민서" userId="0771cfd062cf5d26" providerId="LiveId" clId="{F2609294-E1FF-47F7-8967-30AD14745D92}" dt="2023-06-13T14:04:34.446" v="1323" actId="20577"/>
        <pc:sldMkLst>
          <pc:docMk/>
          <pc:sldMk cId="3659263852" sldId="277"/>
        </pc:sldMkLst>
      </pc:sldChg>
      <pc:sldChg chg="modNotesTx">
        <pc:chgData name="민서 민서" userId="0771cfd062cf5d26" providerId="LiveId" clId="{F2609294-E1FF-47F7-8967-30AD14745D92}" dt="2023-06-13T14:04:43.021" v="1325" actId="20577"/>
        <pc:sldMkLst>
          <pc:docMk/>
          <pc:sldMk cId="2826355346" sldId="278"/>
        </pc:sldMkLst>
      </pc:sldChg>
      <pc:sldChg chg="modNotesTx">
        <pc:chgData name="민서 민서" userId="0771cfd062cf5d26" providerId="LiveId" clId="{F2609294-E1FF-47F7-8967-30AD14745D92}" dt="2023-06-13T14:04:48.819" v="1326"/>
        <pc:sldMkLst>
          <pc:docMk/>
          <pc:sldMk cId="3692419273" sldId="279"/>
        </pc:sldMkLst>
      </pc:sldChg>
      <pc:sldChg chg="modNotesTx">
        <pc:chgData name="민서 민서" userId="0771cfd062cf5d26" providerId="LiveId" clId="{F2609294-E1FF-47F7-8967-30AD14745D92}" dt="2023-06-13T14:05:12.044" v="1345" actId="20577"/>
        <pc:sldMkLst>
          <pc:docMk/>
          <pc:sldMk cId="3184474795" sldId="280"/>
        </pc:sldMkLst>
      </pc:sldChg>
      <pc:sldChg chg="modNotesTx">
        <pc:chgData name="민서 민서" userId="0771cfd062cf5d26" providerId="LiveId" clId="{F2609294-E1FF-47F7-8967-30AD14745D92}" dt="2023-06-13T14:05:28.089" v="1347" actId="20577"/>
        <pc:sldMkLst>
          <pc:docMk/>
          <pc:sldMk cId="3902015303" sldId="281"/>
        </pc:sldMkLst>
      </pc:sldChg>
      <pc:sldChg chg="modNotesTx">
        <pc:chgData name="민서 민서" userId="0771cfd062cf5d26" providerId="LiveId" clId="{F2609294-E1FF-47F7-8967-30AD14745D92}" dt="2023-06-13T14:05:38.277" v="1349" actId="20577"/>
        <pc:sldMkLst>
          <pc:docMk/>
          <pc:sldMk cId="3815724507" sldId="282"/>
        </pc:sldMkLst>
      </pc:sldChg>
      <pc:sldChg chg="modNotesTx">
        <pc:chgData name="민서 민서" userId="0771cfd062cf5d26" providerId="LiveId" clId="{F2609294-E1FF-47F7-8967-30AD14745D92}" dt="2023-06-13T14:06:10.431" v="1365" actId="20577"/>
        <pc:sldMkLst>
          <pc:docMk/>
          <pc:sldMk cId="1128102743" sldId="283"/>
        </pc:sldMkLst>
      </pc:sldChg>
      <pc:sldChg chg="modNotesTx">
        <pc:chgData name="민서 민서" userId="0771cfd062cf5d26" providerId="LiveId" clId="{F2609294-E1FF-47F7-8967-30AD14745D92}" dt="2023-06-13T14:06:26.048" v="1367" actId="20577"/>
        <pc:sldMkLst>
          <pc:docMk/>
          <pc:sldMk cId="490233235" sldId="284"/>
        </pc:sldMkLst>
      </pc:sldChg>
      <pc:sldChg chg="modNotesTx">
        <pc:chgData name="민서 민서" userId="0771cfd062cf5d26" providerId="LiveId" clId="{F2609294-E1FF-47F7-8967-30AD14745D92}" dt="2023-06-13T14:06:36.599" v="1369" actId="20577"/>
        <pc:sldMkLst>
          <pc:docMk/>
          <pc:sldMk cId="3872888030" sldId="285"/>
        </pc:sldMkLst>
      </pc:sldChg>
      <pc:sldChg chg="modNotesTx">
        <pc:chgData name="민서 민서" userId="0771cfd062cf5d26" providerId="LiveId" clId="{F2609294-E1FF-47F7-8967-30AD14745D92}" dt="2023-06-13T14:06:49.357" v="1371" actId="20577"/>
        <pc:sldMkLst>
          <pc:docMk/>
          <pc:sldMk cId="1037102266" sldId="286"/>
        </pc:sldMkLst>
      </pc:sldChg>
      <pc:sldChg chg="modSp mod modNotesTx">
        <pc:chgData name="민서 민서" userId="0771cfd062cf5d26" providerId="LiveId" clId="{F2609294-E1FF-47F7-8967-30AD14745D92}" dt="2023-06-13T14:06:57.479" v="1373" actId="20577"/>
        <pc:sldMkLst>
          <pc:docMk/>
          <pc:sldMk cId="1273040800" sldId="287"/>
        </pc:sldMkLst>
        <pc:spChg chg="mod">
          <ac:chgData name="민서 민서" userId="0771cfd062cf5d26" providerId="LiveId" clId="{F2609294-E1FF-47F7-8967-30AD14745D92}" dt="2023-06-11T16:14:10.450" v="1082" actId="20577"/>
          <ac:spMkLst>
            <pc:docMk/>
            <pc:sldMk cId="1273040800" sldId="287"/>
            <ac:spMk id="3" creationId="{6D051B36-8F2B-6A68-42D1-A5BF1F29D4DE}"/>
          </ac:spMkLst>
        </pc:spChg>
      </pc:sldChg>
      <pc:sldChg chg="addSp delSp modSp mod modNotesTx">
        <pc:chgData name="민서 민서" userId="0771cfd062cf5d26" providerId="LiveId" clId="{F2609294-E1FF-47F7-8967-30AD14745D92}" dt="2023-06-13T14:07:04.928" v="1375" actId="20577"/>
        <pc:sldMkLst>
          <pc:docMk/>
          <pc:sldMk cId="332601764" sldId="288"/>
        </pc:sldMkLst>
        <pc:spChg chg="mod">
          <ac:chgData name="민서 민서" userId="0771cfd062cf5d26" providerId="LiveId" clId="{F2609294-E1FF-47F7-8967-30AD14745D92}" dt="2023-06-11T16:14:28.137" v="1102"/>
          <ac:spMkLst>
            <pc:docMk/>
            <pc:sldMk cId="332601764" sldId="288"/>
            <ac:spMk id="3" creationId="{6D051B36-8F2B-6A68-42D1-A5BF1F29D4DE}"/>
          </ac:spMkLst>
        </pc:spChg>
        <pc:picChg chg="add del mod">
          <ac:chgData name="민서 민서" userId="0771cfd062cf5d26" providerId="LiveId" clId="{F2609294-E1FF-47F7-8967-30AD14745D92}" dt="2023-06-11T16:10:32.432" v="905" actId="478"/>
          <ac:picMkLst>
            <pc:docMk/>
            <pc:sldMk cId="332601764" sldId="288"/>
            <ac:picMk id="4" creationId="{2E32CB3F-17A2-C949-0E46-6FB9BAAC7945}"/>
          </ac:picMkLst>
        </pc:picChg>
        <pc:picChg chg="del mod">
          <ac:chgData name="민서 민서" userId="0771cfd062cf5d26" providerId="LiveId" clId="{F2609294-E1FF-47F7-8967-30AD14745D92}" dt="2023-06-11T16:09:38.217" v="898" actId="478"/>
          <ac:picMkLst>
            <pc:docMk/>
            <pc:sldMk cId="332601764" sldId="288"/>
            <ac:picMk id="6" creationId="{2CE1AAAA-000F-E7DC-EC11-AC06B8DCD651}"/>
          </ac:picMkLst>
        </pc:picChg>
        <pc:picChg chg="add mod">
          <ac:chgData name="민서 민서" userId="0771cfd062cf5d26" providerId="LiveId" clId="{F2609294-E1FF-47F7-8967-30AD14745D92}" dt="2023-06-11T16:10:12.816" v="904" actId="1076"/>
          <ac:picMkLst>
            <pc:docMk/>
            <pc:sldMk cId="332601764" sldId="288"/>
            <ac:picMk id="7" creationId="{FFDBE381-EC4E-95AC-B159-7FFDB9869659}"/>
          </ac:picMkLst>
        </pc:picChg>
        <pc:picChg chg="add mod">
          <ac:chgData name="민서 민서" userId="0771cfd062cf5d26" providerId="LiveId" clId="{F2609294-E1FF-47F7-8967-30AD14745D92}" dt="2023-06-11T16:10:41.835" v="909" actId="14100"/>
          <ac:picMkLst>
            <pc:docMk/>
            <pc:sldMk cId="332601764" sldId="288"/>
            <ac:picMk id="9" creationId="{A92C7823-7394-C847-C533-FFEB17FFD8DB}"/>
          </ac:picMkLst>
        </pc:picChg>
      </pc:sldChg>
      <pc:sldChg chg="addSp delSp modSp add mod modNotesTx">
        <pc:chgData name="민서 민서" userId="0771cfd062cf5d26" providerId="LiveId" clId="{F2609294-E1FF-47F7-8967-30AD14745D92}" dt="2023-06-13T14:07:21.940" v="1377" actId="20577"/>
        <pc:sldMkLst>
          <pc:docMk/>
          <pc:sldMk cId="1041767672" sldId="289"/>
        </pc:sldMkLst>
        <pc:spChg chg="mod">
          <ac:chgData name="민서 민서" userId="0771cfd062cf5d26" providerId="LiveId" clId="{F2609294-E1FF-47F7-8967-30AD14745D92}" dt="2023-06-11T16:16:27.288" v="1243" actId="20577"/>
          <ac:spMkLst>
            <pc:docMk/>
            <pc:sldMk cId="1041767672" sldId="289"/>
            <ac:spMk id="3" creationId="{6D051B36-8F2B-6A68-42D1-A5BF1F29D4DE}"/>
          </ac:spMkLst>
        </pc:spChg>
        <pc:picChg chg="add del mod">
          <ac:chgData name="민서 민서" userId="0771cfd062cf5d26" providerId="LiveId" clId="{F2609294-E1FF-47F7-8967-30AD14745D92}" dt="2023-06-11T16:16:19.015" v="1235" actId="1076"/>
          <ac:picMkLst>
            <pc:docMk/>
            <pc:sldMk cId="1041767672" sldId="289"/>
            <ac:picMk id="5" creationId="{9D2118B8-03B9-6042-699B-BBA87CFDAD1A}"/>
          </ac:picMkLst>
        </pc:picChg>
        <pc:picChg chg="add del">
          <ac:chgData name="민서 민서" userId="0771cfd062cf5d26" providerId="LiveId" clId="{F2609294-E1FF-47F7-8967-30AD14745D92}" dt="2023-06-11T16:13:43.567" v="1052" actId="478"/>
          <ac:picMkLst>
            <pc:docMk/>
            <pc:sldMk cId="1041767672" sldId="289"/>
            <ac:picMk id="7" creationId="{FFDBE381-EC4E-95AC-B159-7FFDB9869659}"/>
          </ac:picMkLst>
        </pc:picChg>
        <pc:picChg chg="add del">
          <ac:chgData name="민서 민서" userId="0771cfd062cf5d26" providerId="LiveId" clId="{F2609294-E1FF-47F7-8967-30AD14745D92}" dt="2023-06-11T16:13:43.600" v="1053" actId="478"/>
          <ac:picMkLst>
            <pc:docMk/>
            <pc:sldMk cId="1041767672" sldId="289"/>
            <ac:picMk id="9" creationId="{A92C7823-7394-C847-C533-FFEB17FFD8DB}"/>
          </ac:picMkLst>
        </pc:picChg>
      </pc:sldChg>
      <pc:sldChg chg="add del">
        <pc:chgData name="민서 민서" userId="0771cfd062cf5d26" providerId="LiveId" clId="{F2609294-E1FF-47F7-8967-30AD14745D92}" dt="2023-06-11T16:13:13.824" v="1008"/>
        <pc:sldMkLst>
          <pc:docMk/>
          <pc:sldMk cId="1036427106" sldId="290"/>
        </pc:sldMkLst>
      </pc:sldChg>
      <pc:sldChg chg="add del">
        <pc:chgData name="민서 민서" userId="0771cfd062cf5d26" providerId="LiveId" clId="{F2609294-E1FF-47F7-8967-30AD14745D92}" dt="2023-06-11T16:13:18.840" v="1010"/>
        <pc:sldMkLst>
          <pc:docMk/>
          <pc:sldMk cId="1705433202" sldId="290"/>
        </pc:sldMkLst>
      </pc:sldChg>
      <pc:sldChg chg="new del">
        <pc:chgData name="민서 민서" userId="0771cfd062cf5d26" providerId="LiveId" clId="{F2609294-E1FF-47F7-8967-30AD14745D92}" dt="2023-06-13T14:09:37.535" v="1391" actId="680"/>
        <pc:sldMkLst>
          <pc:docMk/>
          <pc:sldMk cId="2266247179" sldId="290"/>
        </pc:sldMkLst>
      </pc:sldChg>
    </pc:docChg>
  </pc:docChgLst>
  <pc:docChgLst>
    <pc:chgData name="KukJin Kim" userId="1417b3ff-3373-40cd-bad4-68a14035ae43" providerId="ADAL" clId="{394C1735-52A3-4C91-8326-0A21CDDC9C01}"/>
    <pc:docChg chg="custSel addSld modSld">
      <pc:chgData name="KukJin Kim" userId="1417b3ff-3373-40cd-bad4-68a14035ae43" providerId="ADAL" clId="{394C1735-52A3-4C91-8326-0A21CDDC9C01}" dt="2023-05-19T17:35:56.287" v="109" actId="20577"/>
      <pc:docMkLst>
        <pc:docMk/>
      </pc:docMkLst>
      <pc:sldChg chg="modSp mod">
        <pc:chgData name="KukJin Kim" userId="1417b3ff-3373-40cd-bad4-68a14035ae43" providerId="ADAL" clId="{394C1735-52A3-4C91-8326-0A21CDDC9C01}" dt="2023-05-19T17:35:56.287" v="109" actId="20577"/>
        <pc:sldMkLst>
          <pc:docMk/>
          <pc:sldMk cId="2516487000" sldId="258"/>
        </pc:sldMkLst>
        <pc:spChg chg="mod">
          <ac:chgData name="KukJin Kim" userId="1417b3ff-3373-40cd-bad4-68a14035ae43" providerId="ADAL" clId="{394C1735-52A3-4C91-8326-0A21CDDC9C01}" dt="2023-05-19T17:35:56.287" v="109" actId="20577"/>
          <ac:spMkLst>
            <pc:docMk/>
            <pc:sldMk cId="2516487000" sldId="258"/>
            <ac:spMk id="3" creationId="{F16F2C8F-3758-D9EB-4A47-BEDE28C3D9BF}"/>
          </ac:spMkLst>
        </pc:spChg>
      </pc:sldChg>
      <pc:sldChg chg="modSp mod">
        <pc:chgData name="KukJin Kim" userId="1417b3ff-3373-40cd-bad4-68a14035ae43" providerId="ADAL" clId="{394C1735-52A3-4C91-8326-0A21CDDC9C01}" dt="2023-05-19T17:35:22.740" v="77" actId="20577"/>
        <pc:sldMkLst>
          <pc:docMk/>
          <pc:sldMk cId="2974717906" sldId="261"/>
        </pc:sldMkLst>
        <pc:spChg chg="mod">
          <ac:chgData name="KukJin Kim" userId="1417b3ff-3373-40cd-bad4-68a14035ae43" providerId="ADAL" clId="{394C1735-52A3-4C91-8326-0A21CDDC9C01}" dt="2023-05-19T17:35:22.740" v="77" actId="20577"/>
          <ac:spMkLst>
            <pc:docMk/>
            <pc:sldMk cId="2974717906" sldId="261"/>
            <ac:spMk id="3" creationId="{6D051B36-8F2B-6A68-42D1-A5BF1F29D4DE}"/>
          </ac:spMkLst>
        </pc:spChg>
      </pc:sldChg>
      <pc:sldChg chg="addSp delSp modSp add mod">
        <pc:chgData name="KukJin Kim" userId="1417b3ff-3373-40cd-bad4-68a14035ae43" providerId="ADAL" clId="{394C1735-52A3-4C91-8326-0A21CDDC9C01}" dt="2023-05-16T19:17:39.661" v="47" actId="1076"/>
        <pc:sldMkLst>
          <pc:docMk/>
          <pc:sldMk cId="3938385293" sldId="263"/>
        </pc:sldMkLst>
        <pc:spChg chg="mod">
          <ac:chgData name="KukJin Kim" userId="1417b3ff-3373-40cd-bad4-68a14035ae43" providerId="ADAL" clId="{394C1735-52A3-4C91-8326-0A21CDDC9C01}" dt="2023-05-16T19:16:30.118" v="37" actId="20577"/>
          <ac:spMkLst>
            <pc:docMk/>
            <pc:sldMk cId="3938385293" sldId="263"/>
            <ac:spMk id="3" creationId="{6D051B36-8F2B-6A68-42D1-A5BF1F29D4DE}"/>
          </ac:spMkLst>
        </pc:spChg>
        <pc:spChg chg="del">
          <ac:chgData name="KukJin Kim" userId="1417b3ff-3373-40cd-bad4-68a14035ae43" providerId="ADAL" clId="{394C1735-52A3-4C91-8326-0A21CDDC9C01}" dt="2023-05-16T19:15:57.737" v="20" actId="478"/>
          <ac:spMkLst>
            <pc:docMk/>
            <pc:sldMk cId="3938385293" sldId="263"/>
            <ac:spMk id="5" creationId="{42EACB00-BF4B-8511-7BEA-EE1ED5962697}"/>
          </ac:spMkLst>
        </pc:spChg>
        <pc:picChg chg="add mod">
          <ac:chgData name="KukJin Kim" userId="1417b3ff-3373-40cd-bad4-68a14035ae43" providerId="ADAL" clId="{394C1735-52A3-4C91-8326-0A21CDDC9C01}" dt="2023-05-16T19:17:31.044" v="44" actId="1076"/>
          <ac:picMkLst>
            <pc:docMk/>
            <pc:sldMk cId="3938385293" sldId="263"/>
            <ac:picMk id="4" creationId="{AB9DE325-58DC-D9E6-0188-DD71DB344B83}"/>
          </ac:picMkLst>
        </pc:picChg>
        <pc:picChg chg="del">
          <ac:chgData name="KukJin Kim" userId="1417b3ff-3373-40cd-bad4-68a14035ae43" providerId="ADAL" clId="{394C1735-52A3-4C91-8326-0A21CDDC9C01}" dt="2023-05-16T19:15:42.910" v="19" actId="478"/>
          <ac:picMkLst>
            <pc:docMk/>
            <pc:sldMk cId="3938385293" sldId="263"/>
            <ac:picMk id="7" creationId="{487AD2EC-1059-9AA6-3C76-B676608AAC51}"/>
          </ac:picMkLst>
        </pc:picChg>
        <pc:picChg chg="del">
          <ac:chgData name="KukJin Kim" userId="1417b3ff-3373-40cd-bad4-68a14035ae43" providerId="ADAL" clId="{394C1735-52A3-4C91-8326-0A21CDDC9C01}" dt="2023-05-16T19:15:42.537" v="18" actId="478"/>
          <ac:picMkLst>
            <pc:docMk/>
            <pc:sldMk cId="3938385293" sldId="263"/>
            <ac:picMk id="1026" creationId="{D84ADA89-6EA7-F2DE-F0AF-1D4BA2AC9434}"/>
          </ac:picMkLst>
        </pc:picChg>
        <pc:picChg chg="add mod">
          <ac:chgData name="KukJin Kim" userId="1417b3ff-3373-40cd-bad4-68a14035ae43" providerId="ADAL" clId="{394C1735-52A3-4C91-8326-0A21CDDC9C01}" dt="2023-05-16T19:17:39.661" v="47" actId="1076"/>
          <ac:picMkLst>
            <pc:docMk/>
            <pc:sldMk cId="3938385293" sldId="263"/>
            <ac:picMk id="1028" creationId="{CADA284F-1F30-3DD3-0DEF-222470E00209}"/>
          </ac:picMkLst>
        </pc:picChg>
      </pc:sldChg>
    </pc:docChg>
  </pc:docChgLst>
  <pc:docChgLst>
    <pc:chgData name="KukJin Kim" userId="1417b3ff-3373-40cd-bad4-68a14035ae43" providerId="ADAL" clId="{E4FCE465-3E64-4447-8E74-E280E0139FB1}"/>
    <pc:docChg chg="undo custSel modSld">
      <pc:chgData name="KukJin Kim" userId="1417b3ff-3373-40cd-bad4-68a14035ae43" providerId="ADAL" clId="{E4FCE465-3E64-4447-8E74-E280E0139FB1}" dt="2023-05-23T04:53:24.206" v="382" actId="20577"/>
      <pc:docMkLst>
        <pc:docMk/>
      </pc:docMkLst>
      <pc:sldChg chg="modSp mod">
        <pc:chgData name="KukJin Kim" userId="1417b3ff-3373-40cd-bad4-68a14035ae43" providerId="ADAL" clId="{E4FCE465-3E64-4447-8E74-E280E0139FB1}" dt="2023-05-23T04:50:49.158" v="309" actId="20577"/>
        <pc:sldMkLst>
          <pc:docMk/>
          <pc:sldMk cId="2516487000" sldId="258"/>
        </pc:sldMkLst>
        <pc:spChg chg="mod">
          <ac:chgData name="KukJin Kim" userId="1417b3ff-3373-40cd-bad4-68a14035ae43" providerId="ADAL" clId="{E4FCE465-3E64-4447-8E74-E280E0139FB1}" dt="2023-05-23T04:50:49.158" v="309" actId="20577"/>
          <ac:spMkLst>
            <pc:docMk/>
            <pc:sldMk cId="2516487000" sldId="258"/>
            <ac:spMk id="3" creationId="{F16F2C8F-3758-D9EB-4A47-BEDE28C3D9BF}"/>
          </ac:spMkLst>
        </pc:spChg>
      </pc:sldChg>
      <pc:sldChg chg="modSp mod">
        <pc:chgData name="KukJin Kim" userId="1417b3ff-3373-40cd-bad4-68a14035ae43" providerId="ADAL" clId="{E4FCE465-3E64-4447-8E74-E280E0139FB1}" dt="2023-05-23T04:53:24.206" v="382" actId="20577"/>
        <pc:sldMkLst>
          <pc:docMk/>
          <pc:sldMk cId="539147974" sldId="259"/>
        </pc:sldMkLst>
        <pc:spChg chg="mod">
          <ac:chgData name="KukJin Kim" userId="1417b3ff-3373-40cd-bad4-68a14035ae43" providerId="ADAL" clId="{E4FCE465-3E64-4447-8E74-E280E0139FB1}" dt="2023-05-23T04:53:24.206" v="382" actId="20577"/>
          <ac:spMkLst>
            <pc:docMk/>
            <pc:sldMk cId="539147974" sldId="259"/>
            <ac:spMk id="3" creationId="{6D051B36-8F2B-6A68-42D1-A5BF1F29D4DE}"/>
          </ac:spMkLst>
        </pc:spChg>
      </pc:sldChg>
      <pc:sldChg chg="modSp mod">
        <pc:chgData name="KukJin Kim" userId="1417b3ff-3373-40cd-bad4-68a14035ae43" providerId="ADAL" clId="{E4FCE465-3E64-4447-8E74-E280E0139FB1}" dt="2023-05-23T04:49:02.896" v="161" actId="20577"/>
        <pc:sldMkLst>
          <pc:docMk/>
          <pc:sldMk cId="2974717906" sldId="261"/>
        </pc:sldMkLst>
        <pc:spChg chg="mod">
          <ac:chgData name="KukJin Kim" userId="1417b3ff-3373-40cd-bad4-68a14035ae43" providerId="ADAL" clId="{E4FCE465-3E64-4447-8E74-E280E0139FB1}" dt="2023-05-23T04:49:02.896" v="161" actId="20577"/>
          <ac:spMkLst>
            <pc:docMk/>
            <pc:sldMk cId="2974717906" sldId="261"/>
            <ac:spMk id="3" creationId="{6D051B36-8F2B-6A68-42D1-A5BF1F29D4DE}"/>
          </ac:spMkLst>
        </pc:spChg>
      </pc:sldChg>
      <pc:sldChg chg="addSp delSp modSp mod">
        <pc:chgData name="KukJin Kim" userId="1417b3ff-3373-40cd-bad4-68a14035ae43" providerId="ADAL" clId="{E4FCE465-3E64-4447-8E74-E280E0139FB1}" dt="2023-05-23T04:52:01.306" v="324" actId="1076"/>
        <pc:sldMkLst>
          <pc:docMk/>
          <pc:sldMk cId="2849131733" sldId="262"/>
        </pc:sldMkLst>
        <pc:spChg chg="del mod">
          <ac:chgData name="KukJin Kim" userId="1417b3ff-3373-40cd-bad4-68a14035ae43" providerId="ADAL" clId="{E4FCE465-3E64-4447-8E74-E280E0139FB1}" dt="2023-05-23T04:51:15.228" v="312"/>
          <ac:spMkLst>
            <pc:docMk/>
            <pc:sldMk cId="2849131733" sldId="262"/>
            <ac:spMk id="5" creationId="{42EACB00-BF4B-8511-7BEA-EE1ED5962697}"/>
          </ac:spMkLst>
        </pc:spChg>
        <pc:spChg chg="add del">
          <ac:chgData name="KukJin Kim" userId="1417b3ff-3373-40cd-bad4-68a14035ae43" providerId="ADAL" clId="{E4FCE465-3E64-4447-8E74-E280E0139FB1}" dt="2023-05-23T04:51:36.199" v="314" actId="22"/>
          <ac:spMkLst>
            <pc:docMk/>
            <pc:sldMk cId="2849131733" sldId="262"/>
            <ac:spMk id="13" creationId="{B14EE7B5-2A34-5467-68B2-86EC89128A8B}"/>
          </ac:spMkLst>
        </pc:spChg>
        <pc:picChg chg="add del mod">
          <ac:chgData name="KukJin Kim" userId="1417b3ff-3373-40cd-bad4-68a14035ae43" providerId="ADAL" clId="{E4FCE465-3E64-4447-8E74-E280E0139FB1}" dt="2023-05-23T04:51:48.470" v="315" actId="478"/>
          <ac:picMkLst>
            <pc:docMk/>
            <pc:sldMk cId="2849131733" sldId="262"/>
            <ac:picMk id="6" creationId="{616B8270-54BA-90DC-C0EA-7CA5EB06F20C}"/>
          </ac:picMkLst>
        </pc:picChg>
        <pc:picChg chg="del">
          <ac:chgData name="KukJin Kim" userId="1417b3ff-3373-40cd-bad4-68a14035ae43" providerId="ADAL" clId="{E4FCE465-3E64-4447-8E74-E280E0139FB1}" dt="2023-05-22T16:33:59.335" v="25" actId="478"/>
          <ac:picMkLst>
            <pc:docMk/>
            <pc:sldMk cId="2849131733" sldId="262"/>
            <ac:picMk id="7" creationId="{487AD2EC-1059-9AA6-3C76-B676608AAC51}"/>
          </ac:picMkLst>
        </pc:picChg>
        <pc:picChg chg="add del mod">
          <ac:chgData name="KukJin Kim" userId="1417b3ff-3373-40cd-bad4-68a14035ae43" providerId="ADAL" clId="{E4FCE465-3E64-4447-8E74-E280E0139FB1}" dt="2023-05-22T16:35:21.051" v="35" actId="478"/>
          <ac:picMkLst>
            <pc:docMk/>
            <pc:sldMk cId="2849131733" sldId="262"/>
            <ac:picMk id="9" creationId="{48F77695-922F-52A8-8744-B11CCCF17BA5}"/>
          </ac:picMkLst>
        </pc:picChg>
        <pc:picChg chg="add mod">
          <ac:chgData name="KukJin Kim" userId="1417b3ff-3373-40cd-bad4-68a14035ae43" providerId="ADAL" clId="{E4FCE465-3E64-4447-8E74-E280E0139FB1}" dt="2023-05-23T04:52:01.306" v="324" actId="1076"/>
          <ac:picMkLst>
            <pc:docMk/>
            <pc:sldMk cId="2849131733" sldId="262"/>
            <ac:picMk id="11" creationId="{6B63EEB0-BF31-C5DE-260D-E420CE349DC3}"/>
          </ac:picMkLst>
        </pc:picChg>
        <pc:picChg chg="add mod">
          <ac:chgData name="KukJin Kim" userId="1417b3ff-3373-40cd-bad4-68a14035ae43" providerId="ADAL" clId="{E4FCE465-3E64-4447-8E74-E280E0139FB1}" dt="2023-05-23T04:52:00.269" v="323" actId="1076"/>
          <ac:picMkLst>
            <pc:docMk/>
            <pc:sldMk cId="2849131733" sldId="262"/>
            <ac:picMk id="15" creationId="{71258634-6C17-62D7-48A6-CC3D817D18E2}"/>
          </ac:picMkLst>
        </pc:picChg>
        <pc:picChg chg="del">
          <ac:chgData name="KukJin Kim" userId="1417b3ff-3373-40cd-bad4-68a14035ae43" providerId="ADAL" clId="{E4FCE465-3E64-4447-8E74-E280E0139FB1}" dt="2023-05-22T16:34:14.055" v="30" actId="478"/>
          <ac:picMkLst>
            <pc:docMk/>
            <pc:sldMk cId="2849131733" sldId="262"/>
            <ac:picMk id="1026" creationId="{D84ADA89-6EA7-F2DE-F0AF-1D4BA2AC9434}"/>
          </ac:picMkLst>
        </pc:picChg>
      </pc:sldChg>
      <pc:sldChg chg="addSp delSp modSp mod modAnim">
        <pc:chgData name="KukJin Kim" userId="1417b3ff-3373-40cd-bad4-68a14035ae43" providerId="ADAL" clId="{E4FCE465-3E64-4447-8E74-E280E0139FB1}" dt="2023-05-23T04:48:05.333" v="103" actId="1076"/>
        <pc:sldMkLst>
          <pc:docMk/>
          <pc:sldMk cId="3938385293" sldId="263"/>
        </pc:sldMkLst>
        <pc:spChg chg="mod">
          <ac:chgData name="KukJin Kim" userId="1417b3ff-3373-40cd-bad4-68a14035ae43" providerId="ADAL" clId="{E4FCE465-3E64-4447-8E74-E280E0139FB1}" dt="2023-05-22T16:36:55.152" v="78" actId="5793"/>
          <ac:spMkLst>
            <pc:docMk/>
            <pc:sldMk cId="3938385293" sldId="263"/>
            <ac:spMk id="3" creationId="{6D051B36-8F2B-6A68-42D1-A5BF1F29D4DE}"/>
          </ac:spMkLst>
        </pc:spChg>
        <pc:picChg chg="mod">
          <ac:chgData name="KukJin Kim" userId="1417b3ff-3373-40cd-bad4-68a14035ae43" providerId="ADAL" clId="{E4FCE465-3E64-4447-8E74-E280E0139FB1}" dt="2023-05-23T04:48:05.333" v="103" actId="1076"/>
          <ac:picMkLst>
            <pc:docMk/>
            <pc:sldMk cId="3938385293" sldId="263"/>
            <ac:picMk id="4" creationId="{AB9DE325-58DC-D9E6-0188-DD71DB344B83}"/>
          </ac:picMkLst>
        </pc:picChg>
        <pc:picChg chg="add del">
          <ac:chgData name="KukJin Kim" userId="1417b3ff-3373-40cd-bad4-68a14035ae43" providerId="ADAL" clId="{E4FCE465-3E64-4447-8E74-E280E0139FB1}" dt="2023-05-22T16:35:58.970" v="42" actId="22"/>
          <ac:picMkLst>
            <pc:docMk/>
            <pc:sldMk cId="3938385293" sldId="263"/>
            <ac:picMk id="6" creationId="{6E3FA649-19BE-AB44-79A6-32E29E19C283}"/>
          </ac:picMkLst>
        </pc:picChg>
        <pc:picChg chg="add mod">
          <ac:chgData name="KukJin Kim" userId="1417b3ff-3373-40cd-bad4-68a14035ae43" providerId="ADAL" clId="{E4FCE465-3E64-4447-8E74-E280E0139FB1}" dt="2023-05-23T04:47:56.898" v="99" actId="1076"/>
          <ac:picMkLst>
            <pc:docMk/>
            <pc:sldMk cId="3938385293" sldId="263"/>
            <ac:picMk id="7" creationId="{FADBC473-B20E-2D7A-3F2E-3B6D59F4F688}"/>
          </ac:picMkLst>
        </pc:picChg>
        <pc:picChg chg="add mod">
          <ac:chgData name="KukJin Kim" userId="1417b3ff-3373-40cd-bad4-68a14035ae43" providerId="ADAL" clId="{E4FCE465-3E64-4447-8E74-E280E0139FB1}" dt="2023-05-23T04:48:03.481" v="102" actId="14100"/>
          <ac:picMkLst>
            <pc:docMk/>
            <pc:sldMk cId="3938385293" sldId="263"/>
            <ac:picMk id="8" creationId="{1A2595DD-3023-EC95-95AF-1ED192C86FAF}"/>
          </ac:picMkLst>
        </pc:picChg>
        <pc:picChg chg="mod">
          <ac:chgData name="KukJin Kim" userId="1417b3ff-3373-40cd-bad4-68a14035ae43" providerId="ADAL" clId="{E4FCE465-3E64-4447-8E74-E280E0139FB1}" dt="2023-05-23T04:47:52.989" v="97" actId="1076"/>
          <ac:picMkLst>
            <pc:docMk/>
            <pc:sldMk cId="3938385293" sldId="263"/>
            <ac:picMk id="1028" creationId="{CADA284F-1F30-3DD3-0DEF-222470E0020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019735-CB1E-4D2D-8B83-89F4944395C5}" type="datetimeFigureOut">
              <a:rPr lang="ko-KR" altLang="en-US" smtClean="0"/>
              <a:t>2023-06-14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8A8A34-3201-4712-AD67-2206C1E39643}" type="slidenum">
              <a:rPr lang="ko-KR" altLang="en-US" smtClean="0"/>
              <a:t>‹#›</a:t>
            </a:fld>
            <a:endParaRPr lang="ko-KR" altLang="en-US"/>
          </a:p>
        </p:txBody>
      </p:sp>
    </p:spTree>
    <p:extLst>
      <p:ext uri="{BB962C8B-B14F-4D97-AF65-F5344CB8AC3E}">
        <p14:creationId xmlns:p14="http://schemas.microsoft.com/office/powerpoint/2010/main" val="39492746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Hello, I'm Yoon Minseo, majoring in data science.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1</a:t>
            </a:fld>
            <a:endParaRPr lang="ko-KR" altLang="en-US"/>
          </a:p>
        </p:txBody>
      </p:sp>
    </p:spTree>
    <p:extLst>
      <p:ext uri="{BB962C8B-B14F-4D97-AF65-F5344CB8AC3E}">
        <p14:creationId xmlns:p14="http://schemas.microsoft.com/office/powerpoint/2010/main" val="4152690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second additional architecture is one more layer and no hierarchical architecture. That is, this is a denser architecture than the first one.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10</a:t>
            </a:fld>
            <a:endParaRPr lang="ko-KR" altLang="en-US"/>
          </a:p>
        </p:txBody>
      </p:sp>
    </p:spTree>
    <p:extLst>
      <p:ext uri="{BB962C8B-B14F-4D97-AF65-F5344CB8AC3E}">
        <p14:creationId xmlns:p14="http://schemas.microsoft.com/office/powerpoint/2010/main" val="974554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third additional architecture is two more layers and hierarchical architecture. As I mentioned, because the state dimension is 376, there is no bottleneck in this architecture.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11</a:t>
            </a:fld>
            <a:endParaRPr lang="ko-KR" altLang="en-US"/>
          </a:p>
        </p:txBody>
      </p:sp>
    </p:spTree>
    <p:extLst>
      <p:ext uri="{BB962C8B-B14F-4D97-AF65-F5344CB8AC3E}">
        <p14:creationId xmlns:p14="http://schemas.microsoft.com/office/powerpoint/2010/main" val="3863093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Since I thought that the process of human standing up was sequential, I applied LSTM to process sequential data, but I did not record the performance due to its poor training performance.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12</a:t>
            </a:fld>
            <a:endParaRPr lang="ko-KR" altLang="en-US"/>
          </a:p>
        </p:txBody>
      </p:sp>
    </p:spTree>
    <p:extLst>
      <p:ext uri="{BB962C8B-B14F-4D97-AF65-F5344CB8AC3E}">
        <p14:creationId xmlns:p14="http://schemas.microsoft.com/office/powerpoint/2010/main" val="3749183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is an additional RL technique. SAC, an off-policy method, is known to perform better than PPO. There are many variants of SAC, but I conducted experiments using the vanilla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arichitectures</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13</a:t>
            </a:fld>
            <a:endParaRPr lang="ko-KR" altLang="en-US"/>
          </a:p>
        </p:txBody>
      </p:sp>
    </p:spTree>
    <p:extLst>
      <p:ext uri="{BB962C8B-B14F-4D97-AF65-F5344CB8AC3E}">
        <p14:creationId xmlns:p14="http://schemas.microsoft.com/office/powerpoint/2010/main" val="1688829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And I conducted an experiment using these wrappers. As you can see in the experiments section later, the training performance was much better when using wrappers. However, testing performance showed lower-than-expected results.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14</a:t>
            </a:fld>
            <a:endParaRPr lang="ko-KR" altLang="en-US"/>
          </a:p>
        </p:txBody>
      </p:sp>
    </p:spTree>
    <p:extLst>
      <p:ext uri="{BB962C8B-B14F-4D97-AF65-F5344CB8AC3E}">
        <p14:creationId xmlns:p14="http://schemas.microsoft.com/office/powerpoint/2010/main" val="3596147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Hyperparameters were brought from the PPO paper. And I implemented my notebook on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colab</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with T4 GPU.</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15</a:t>
            </a:fld>
            <a:endParaRPr lang="ko-KR" altLang="en-US"/>
          </a:p>
        </p:txBody>
      </p:sp>
    </p:spTree>
    <p:extLst>
      <p:ext uri="{BB962C8B-B14F-4D97-AF65-F5344CB8AC3E}">
        <p14:creationId xmlns:p14="http://schemas.microsoft.com/office/powerpoint/2010/main" val="4077186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is a pendulum. It is regrettable that it did not converge to zero, but the learning proceeded successfully.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16</a:t>
            </a:fld>
            <a:endParaRPr lang="ko-KR" altLang="en-US"/>
          </a:p>
        </p:txBody>
      </p:sp>
    </p:spTree>
    <p:extLst>
      <p:ext uri="{BB962C8B-B14F-4D97-AF65-F5344CB8AC3E}">
        <p14:creationId xmlns:p14="http://schemas.microsoft.com/office/powerpoint/2010/main" val="1222129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is a hopper. It tends to increase, but the variance seems to be too large. I think It can be solved through hyperparameter tuning, but since it's not my main environment, I stopped after I found that the learning is going well.</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17</a:t>
            </a:fld>
            <a:endParaRPr lang="ko-KR" altLang="en-US"/>
          </a:p>
        </p:txBody>
      </p:sp>
    </p:spTree>
    <p:extLst>
      <p:ext uri="{BB962C8B-B14F-4D97-AF65-F5344CB8AC3E}">
        <p14:creationId xmlns:p14="http://schemas.microsoft.com/office/powerpoint/2010/main" val="1724809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is a half cheetah. You can see that the learning has progressed very successfully.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18</a:t>
            </a:fld>
            <a:endParaRPr lang="ko-KR" altLang="en-US"/>
          </a:p>
        </p:txBody>
      </p:sp>
    </p:spTree>
    <p:extLst>
      <p:ext uri="{BB962C8B-B14F-4D97-AF65-F5344CB8AC3E}">
        <p14:creationId xmlns:p14="http://schemas.microsoft.com/office/powerpoint/2010/main" val="614918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800" dirty="0">
                <a:effectLst/>
                <a:latin typeface="맑은 고딕" panose="020B0503020000020004" pitchFamily="50" charset="-127"/>
                <a:cs typeface="Times New Roman" panose="02020603050405020304" pitchFamily="18" charset="0"/>
              </a:rPr>
              <a:t>This is a humanoid standup. It is a result using baseline architecture.</a:t>
            </a:r>
            <a:endParaRPr lang="ko-KR" altLang="en-US" dirty="0"/>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19</a:t>
            </a:fld>
            <a:endParaRPr lang="ko-KR" altLang="en-US"/>
          </a:p>
        </p:txBody>
      </p:sp>
    </p:spTree>
    <p:extLst>
      <p:ext uri="{BB962C8B-B14F-4D97-AF65-F5344CB8AC3E}">
        <p14:creationId xmlns:p14="http://schemas.microsoft.com/office/powerpoint/2010/main" val="2158691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This is the contents.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2</a:t>
            </a:fld>
            <a:endParaRPr lang="ko-KR" altLang="en-US"/>
          </a:p>
        </p:txBody>
      </p:sp>
    </p:spTree>
    <p:extLst>
      <p:ext uri="{BB962C8B-B14F-4D97-AF65-F5344CB8AC3E}">
        <p14:creationId xmlns:p14="http://schemas.microsoft.com/office/powerpoint/2010/main" val="3949543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is a result using an additional architecture 1, the performance improved slightly. However, looking at the previous slide and the current slide, you can see that the learning curve is falling after reaching its maximum value at 500 to 600k timesteps.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20</a:t>
            </a:fld>
            <a:endParaRPr lang="ko-KR" altLang="en-US"/>
          </a:p>
        </p:txBody>
      </p:sp>
    </p:spTree>
    <p:extLst>
      <p:ext uri="{BB962C8B-B14F-4D97-AF65-F5344CB8AC3E}">
        <p14:creationId xmlns:p14="http://schemas.microsoft.com/office/powerpoint/2010/main" val="2187508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So, after setting the timestep to finish the experiment at 600k, the learning rate was also set slightly smaller, and there was a large performance improvement.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21</a:t>
            </a:fld>
            <a:endParaRPr lang="ko-KR" altLang="en-US"/>
          </a:p>
        </p:txBody>
      </p:sp>
    </p:spTree>
    <p:extLst>
      <p:ext uri="{BB962C8B-B14F-4D97-AF65-F5344CB8AC3E}">
        <p14:creationId xmlns:p14="http://schemas.microsoft.com/office/powerpoint/2010/main" val="3737269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Based on this fact, the performance has been greatly improved by reducing the learning rate to maintain performance while returning the timestep to 1 million. However, since the variance is large,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22</a:t>
            </a:fld>
            <a:endParaRPr lang="ko-KR" altLang="en-US"/>
          </a:p>
        </p:txBody>
      </p:sp>
    </p:spTree>
    <p:extLst>
      <p:ext uri="{BB962C8B-B14F-4D97-AF65-F5344CB8AC3E}">
        <p14:creationId xmlns:p14="http://schemas.microsoft.com/office/powerpoint/2010/main" val="3542411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 set the entropy coefficient to 0 to reduce the variance. The performance has increased slightly, but the learning curve is still unstable.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23</a:t>
            </a:fld>
            <a:endParaRPr lang="ko-KR" altLang="en-US"/>
          </a:p>
        </p:txBody>
      </p:sp>
    </p:spTree>
    <p:extLst>
      <p:ext uri="{BB962C8B-B14F-4D97-AF65-F5344CB8AC3E}">
        <p14:creationId xmlns:p14="http://schemas.microsoft.com/office/powerpoint/2010/main" val="2706375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After this, I used an additional architecture 2. And when I asked ChatGPT to set up a hyperparameter suitable for the new architecture, I was advised to reduce the size of gradient. In addition, for some randomness, I set the small entropy coefficient. So, the performance improved and the learning curve became very stable.</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24</a:t>
            </a:fld>
            <a:endParaRPr lang="ko-KR" altLang="en-US"/>
          </a:p>
        </p:txBody>
      </p:sp>
    </p:spTree>
    <p:extLst>
      <p:ext uri="{BB962C8B-B14F-4D97-AF65-F5344CB8AC3E}">
        <p14:creationId xmlns:p14="http://schemas.microsoft.com/office/powerpoint/2010/main" val="3011382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 also tried a new method to limit learning rate annealing, and there was some performance improvement.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25</a:t>
            </a:fld>
            <a:endParaRPr lang="ko-KR" altLang="en-US"/>
          </a:p>
        </p:txBody>
      </p:sp>
    </p:spTree>
    <p:extLst>
      <p:ext uri="{BB962C8B-B14F-4D97-AF65-F5344CB8AC3E}">
        <p14:creationId xmlns:p14="http://schemas.microsoft.com/office/powerpoint/2010/main" val="2347609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With all the previous techniques applied, I made architecture larger, and there was a performance improvement. And I decided on this as the final model.</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26</a:t>
            </a:fld>
            <a:endParaRPr lang="ko-KR" altLang="en-US"/>
          </a:p>
        </p:txBody>
      </p:sp>
    </p:spTree>
    <p:extLst>
      <p:ext uri="{BB962C8B-B14F-4D97-AF65-F5344CB8AC3E}">
        <p14:creationId xmlns:p14="http://schemas.microsoft.com/office/powerpoint/2010/main" val="2814657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It is a supplementary result. Without going through hyperparameter tuning and I only brought this from SAC paper. It showed good performance and stability.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27</a:t>
            </a:fld>
            <a:endParaRPr lang="ko-KR" altLang="en-US"/>
          </a:p>
        </p:txBody>
      </p:sp>
    </p:spTree>
    <p:extLst>
      <p:ext uri="{BB962C8B-B14F-4D97-AF65-F5344CB8AC3E}">
        <p14:creationId xmlns:p14="http://schemas.microsoft.com/office/powerpoint/2010/main" val="2969737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As I mentioned in the method section, I used wrappers. But the model is overfitted.</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28</a:t>
            </a:fld>
            <a:endParaRPr lang="ko-KR" altLang="en-US"/>
          </a:p>
        </p:txBody>
      </p:sp>
    </p:spTree>
    <p:extLst>
      <p:ext uri="{BB962C8B-B14F-4D97-AF65-F5344CB8AC3E}">
        <p14:creationId xmlns:p14="http://schemas.microsoft.com/office/powerpoint/2010/main" val="1578118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And I don't know that it's a valid method, but when I used the reward wrapping methods, it showed an incredibly high training performance, but the testing performance was less than half.</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29</a:t>
            </a:fld>
            <a:endParaRPr lang="ko-KR" altLang="en-US"/>
          </a:p>
        </p:txBody>
      </p:sp>
    </p:spTree>
    <p:extLst>
      <p:ext uri="{BB962C8B-B14F-4D97-AF65-F5344CB8AC3E}">
        <p14:creationId xmlns:p14="http://schemas.microsoft.com/office/powerpoint/2010/main" val="49046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I experimented with my code on four environments. All of them have continuous action spaces. And the reason why I chose the humanoid standup environment is that it has not been solved yet. I could not find the success result on version 4.</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3</a:t>
            </a:fld>
            <a:endParaRPr lang="ko-KR" altLang="en-US"/>
          </a:p>
        </p:txBody>
      </p:sp>
    </p:spTree>
    <p:extLst>
      <p:ext uri="{BB962C8B-B14F-4D97-AF65-F5344CB8AC3E}">
        <p14:creationId xmlns:p14="http://schemas.microsoft.com/office/powerpoint/2010/main" val="1084176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These are testing videos.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30</a:t>
            </a:fld>
            <a:endParaRPr lang="ko-KR" altLang="en-US"/>
          </a:p>
        </p:txBody>
      </p:sp>
    </p:spTree>
    <p:extLst>
      <p:ext uri="{BB962C8B-B14F-4D97-AF65-F5344CB8AC3E}">
        <p14:creationId xmlns:p14="http://schemas.microsoft.com/office/powerpoint/2010/main" val="3924739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That's the conclusion. To sum up in one sentence, I tried many variants and tunings, but the most important thing was the learning rate. That’s it. Thank you for listening.</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31</a:t>
            </a:fld>
            <a:endParaRPr lang="ko-KR" altLang="en-US"/>
          </a:p>
        </p:txBody>
      </p:sp>
    </p:spTree>
    <p:extLst>
      <p:ext uri="{BB962C8B-B14F-4D97-AF65-F5344CB8AC3E}">
        <p14:creationId xmlns:p14="http://schemas.microsoft.com/office/powerpoint/2010/main" val="1992471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goal of a pendulum environment is to swing the pendulum into an upright position. We can apply torque in counterclockwise or clockwise directions as much as we want. And the maximum reward is zero.</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4</a:t>
            </a:fld>
            <a:endParaRPr lang="ko-KR" altLang="en-US"/>
          </a:p>
        </p:txBody>
      </p:sp>
    </p:spTree>
    <p:extLst>
      <p:ext uri="{BB962C8B-B14F-4D97-AF65-F5344CB8AC3E}">
        <p14:creationId xmlns:p14="http://schemas.microsoft.com/office/powerpoint/2010/main" val="1197366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goal of a hopper environment is to make hops that move in the forward direction. We can apply torques on the three hinges connecting the four body parts.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5</a:t>
            </a:fld>
            <a:endParaRPr lang="ko-KR" altLang="en-US"/>
          </a:p>
        </p:txBody>
      </p:sp>
    </p:spTree>
    <p:extLst>
      <p:ext uri="{BB962C8B-B14F-4D97-AF65-F5344CB8AC3E}">
        <p14:creationId xmlns:p14="http://schemas.microsoft.com/office/powerpoint/2010/main" val="628752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goal of a half cheetah environment is to make the cheetah run forward as fast as possible. The torque can be applied to the other 6 joints. And its reward does not depend on only speed but also on control cost.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6</a:t>
            </a:fld>
            <a:endParaRPr lang="ko-KR" altLang="en-US"/>
          </a:p>
        </p:txBody>
      </p:sp>
    </p:spTree>
    <p:extLst>
      <p:ext uri="{BB962C8B-B14F-4D97-AF65-F5344CB8AC3E}">
        <p14:creationId xmlns:p14="http://schemas.microsoft.com/office/powerpoint/2010/main" val="2032597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The goal of a humanoid standup environment is to make the humanoid standup and then keep it standing. The environment starts with the humanoid laying on the ground. And we can keep it standing by applying torques on the various hinges.</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7</a:t>
            </a:fld>
            <a:endParaRPr lang="ko-KR" altLang="en-US"/>
          </a:p>
        </p:txBody>
      </p:sp>
    </p:spTree>
    <p:extLst>
      <p:ext uri="{BB962C8B-B14F-4D97-AF65-F5344CB8AC3E}">
        <p14:creationId xmlns:p14="http://schemas.microsoft.com/office/powerpoint/2010/main" val="1255678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Here is a method. I implemented PPO algorithm with a hidden layer whose dimension is 64. Activation functions are </a:t>
            </a:r>
            <a:r>
              <a:rPr lang="en-US" altLang="ko-KR" sz="1800" kern="100" dirty="0" err="1">
                <a:effectLst/>
                <a:latin typeface="맑은 고딕" panose="020B0503020000020004" pitchFamily="50" charset="-127"/>
                <a:ea typeface="맑은 고딕" panose="020B0503020000020004" pitchFamily="50" charset="-127"/>
                <a:cs typeface="Times New Roman" panose="02020603050405020304" pitchFamily="18" charset="0"/>
              </a:rPr>
              <a:t>ReLU</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basically.</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8</a:t>
            </a:fld>
            <a:endParaRPr lang="ko-KR" altLang="en-US"/>
          </a:p>
        </p:txBody>
      </p:sp>
    </p:spTree>
    <p:extLst>
      <p:ext uri="{BB962C8B-B14F-4D97-AF65-F5344CB8AC3E}">
        <p14:creationId xmlns:p14="http://schemas.microsoft.com/office/powerpoint/2010/main" val="1687671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Also, to try humanoid standup environment, I modified the architecture in various ways. Since the state dimension of the humanoid standup is 376, I thought the hidden dimension of 64 was too small.</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F38A8A34-3201-4712-AD67-2206C1E39643}" type="slidenum">
              <a:rPr lang="ko-KR" altLang="en-US" smtClean="0"/>
              <a:t>9</a:t>
            </a:fld>
            <a:endParaRPr lang="ko-KR" altLang="en-US"/>
          </a:p>
        </p:txBody>
      </p:sp>
    </p:spTree>
    <p:extLst>
      <p:ext uri="{BB962C8B-B14F-4D97-AF65-F5344CB8AC3E}">
        <p14:creationId xmlns:p14="http://schemas.microsoft.com/office/powerpoint/2010/main" val="288471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DB70BC-788B-8F9E-67DD-D7D6746C0C2D}"/>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378043C-D317-380A-6B4E-C56A357A28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03E317B-4E53-6412-22B3-6B040F3BD08B}"/>
              </a:ext>
            </a:extLst>
          </p:cNvPr>
          <p:cNvSpPr>
            <a:spLocks noGrp="1"/>
          </p:cNvSpPr>
          <p:nvPr>
            <p:ph type="dt" sz="half" idx="10"/>
          </p:nvPr>
        </p:nvSpPr>
        <p:spPr/>
        <p:txBody>
          <a:bodyPr/>
          <a:lstStyle/>
          <a:p>
            <a:fld id="{1353F22B-7E15-4A22-97FE-3B0F0C0123E6}" type="datetimeFigureOut">
              <a:rPr lang="ko-KR" altLang="en-US" smtClean="0"/>
              <a:t>2023-06-14</a:t>
            </a:fld>
            <a:endParaRPr lang="ko-KR" altLang="en-US"/>
          </a:p>
        </p:txBody>
      </p:sp>
      <p:sp>
        <p:nvSpPr>
          <p:cNvPr id="5" name="바닥글 개체 틀 4">
            <a:extLst>
              <a:ext uri="{FF2B5EF4-FFF2-40B4-BE49-F238E27FC236}">
                <a16:creationId xmlns:a16="http://schemas.microsoft.com/office/drawing/2014/main" id="{B6237964-E872-81B9-95B9-8C757B584F8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2621143-DA81-ACE1-872B-6E1753DDC7F9}"/>
              </a:ext>
            </a:extLst>
          </p:cNvPr>
          <p:cNvSpPr>
            <a:spLocks noGrp="1"/>
          </p:cNvSpPr>
          <p:nvPr>
            <p:ph type="sldNum" sz="quarter" idx="12"/>
          </p:nvPr>
        </p:nvSpPr>
        <p:spPr/>
        <p:txBody>
          <a:body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3519203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6E5985B-1CF0-F8B0-C89C-7623163A3137}"/>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4C817C9B-63A2-7F94-9B5C-7759982D798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B4712CB9-2B9A-4303-7BF8-A2826BFBBB8A}"/>
              </a:ext>
            </a:extLst>
          </p:cNvPr>
          <p:cNvSpPr>
            <a:spLocks noGrp="1"/>
          </p:cNvSpPr>
          <p:nvPr>
            <p:ph type="dt" sz="half" idx="10"/>
          </p:nvPr>
        </p:nvSpPr>
        <p:spPr/>
        <p:txBody>
          <a:bodyPr/>
          <a:lstStyle/>
          <a:p>
            <a:fld id="{1353F22B-7E15-4A22-97FE-3B0F0C0123E6}" type="datetimeFigureOut">
              <a:rPr lang="ko-KR" altLang="en-US" smtClean="0"/>
              <a:t>2023-06-14</a:t>
            </a:fld>
            <a:endParaRPr lang="ko-KR" altLang="en-US"/>
          </a:p>
        </p:txBody>
      </p:sp>
      <p:sp>
        <p:nvSpPr>
          <p:cNvPr id="5" name="바닥글 개체 틀 4">
            <a:extLst>
              <a:ext uri="{FF2B5EF4-FFF2-40B4-BE49-F238E27FC236}">
                <a16:creationId xmlns:a16="http://schemas.microsoft.com/office/drawing/2014/main" id="{3E2EF4A6-061C-9C6A-5DA3-50D507C8241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2C6D49E-35D2-F8FA-7F12-449EFE421E37}"/>
              </a:ext>
            </a:extLst>
          </p:cNvPr>
          <p:cNvSpPr>
            <a:spLocks noGrp="1"/>
          </p:cNvSpPr>
          <p:nvPr>
            <p:ph type="sldNum" sz="quarter" idx="12"/>
          </p:nvPr>
        </p:nvSpPr>
        <p:spPr/>
        <p:txBody>
          <a:body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3000008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0460E17-62A6-623F-2F7A-F4951F85AFE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2028078-675B-77FA-689D-BB7141AFE64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97F153B-1E17-5EE3-F1F3-F3391ED62E5E}"/>
              </a:ext>
            </a:extLst>
          </p:cNvPr>
          <p:cNvSpPr>
            <a:spLocks noGrp="1"/>
          </p:cNvSpPr>
          <p:nvPr>
            <p:ph type="dt" sz="half" idx="10"/>
          </p:nvPr>
        </p:nvSpPr>
        <p:spPr/>
        <p:txBody>
          <a:bodyPr/>
          <a:lstStyle/>
          <a:p>
            <a:fld id="{1353F22B-7E15-4A22-97FE-3B0F0C0123E6}" type="datetimeFigureOut">
              <a:rPr lang="ko-KR" altLang="en-US" smtClean="0"/>
              <a:t>2023-06-14</a:t>
            </a:fld>
            <a:endParaRPr lang="ko-KR" altLang="en-US"/>
          </a:p>
        </p:txBody>
      </p:sp>
      <p:sp>
        <p:nvSpPr>
          <p:cNvPr id="5" name="바닥글 개체 틀 4">
            <a:extLst>
              <a:ext uri="{FF2B5EF4-FFF2-40B4-BE49-F238E27FC236}">
                <a16:creationId xmlns:a16="http://schemas.microsoft.com/office/drawing/2014/main" id="{0AEF9D97-B093-F628-18D1-64AD31E89AE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BC6456D-CC3A-9370-C2BA-CBC2192216AA}"/>
              </a:ext>
            </a:extLst>
          </p:cNvPr>
          <p:cNvSpPr>
            <a:spLocks noGrp="1"/>
          </p:cNvSpPr>
          <p:nvPr>
            <p:ph type="sldNum" sz="quarter" idx="12"/>
          </p:nvPr>
        </p:nvSpPr>
        <p:spPr/>
        <p:txBody>
          <a:body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2421617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D0BBBA-E687-041E-F0E5-AF170CBF937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762157C-A0C5-2BE0-A0D0-7717BBBBC6B6}"/>
              </a:ext>
            </a:extLst>
          </p:cNvPr>
          <p:cNvSpPr>
            <a:spLocks noGrp="1"/>
          </p:cNvSpPr>
          <p:nvPr>
            <p:ph idx="1"/>
          </p:nvPr>
        </p:nvSpPr>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1D6CA18D-72C0-5FE7-5938-2C2AFF89201F}"/>
              </a:ext>
            </a:extLst>
          </p:cNvPr>
          <p:cNvSpPr>
            <a:spLocks noGrp="1"/>
          </p:cNvSpPr>
          <p:nvPr>
            <p:ph type="dt" sz="half" idx="10"/>
          </p:nvPr>
        </p:nvSpPr>
        <p:spPr/>
        <p:txBody>
          <a:bodyPr/>
          <a:lstStyle/>
          <a:p>
            <a:fld id="{1353F22B-7E15-4A22-97FE-3B0F0C0123E6}" type="datetimeFigureOut">
              <a:rPr lang="ko-KR" altLang="en-US" smtClean="0"/>
              <a:t>2023-06-14</a:t>
            </a:fld>
            <a:endParaRPr lang="ko-KR" altLang="en-US"/>
          </a:p>
        </p:txBody>
      </p:sp>
      <p:sp>
        <p:nvSpPr>
          <p:cNvPr id="5" name="바닥글 개체 틀 4">
            <a:extLst>
              <a:ext uri="{FF2B5EF4-FFF2-40B4-BE49-F238E27FC236}">
                <a16:creationId xmlns:a16="http://schemas.microsoft.com/office/drawing/2014/main" id="{974A645E-D5E1-6BBA-1AE4-33A0F5B2AAC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7BD274E-DD02-57D0-EAC9-8B5630F60641}"/>
              </a:ext>
            </a:extLst>
          </p:cNvPr>
          <p:cNvSpPr>
            <a:spLocks noGrp="1"/>
          </p:cNvSpPr>
          <p:nvPr>
            <p:ph type="sldNum" sz="quarter" idx="12"/>
          </p:nvPr>
        </p:nvSpPr>
        <p:spPr/>
        <p:txBody>
          <a:body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1381590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482BCEA-A6EA-C026-CBF5-CED25298FC01}"/>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C4803106-0333-5693-F971-130C33C698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B1084C3A-8D5C-6458-61CD-D66A47EBD26E}"/>
              </a:ext>
            </a:extLst>
          </p:cNvPr>
          <p:cNvSpPr>
            <a:spLocks noGrp="1"/>
          </p:cNvSpPr>
          <p:nvPr>
            <p:ph type="dt" sz="half" idx="10"/>
          </p:nvPr>
        </p:nvSpPr>
        <p:spPr/>
        <p:txBody>
          <a:bodyPr/>
          <a:lstStyle/>
          <a:p>
            <a:fld id="{1353F22B-7E15-4A22-97FE-3B0F0C0123E6}" type="datetimeFigureOut">
              <a:rPr lang="ko-KR" altLang="en-US" smtClean="0"/>
              <a:t>2023-06-14</a:t>
            </a:fld>
            <a:endParaRPr lang="ko-KR" altLang="en-US"/>
          </a:p>
        </p:txBody>
      </p:sp>
      <p:sp>
        <p:nvSpPr>
          <p:cNvPr id="5" name="바닥글 개체 틀 4">
            <a:extLst>
              <a:ext uri="{FF2B5EF4-FFF2-40B4-BE49-F238E27FC236}">
                <a16:creationId xmlns:a16="http://schemas.microsoft.com/office/drawing/2014/main" id="{2FB362BD-C2E2-57D5-CB98-FE97C7540C3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D88E273-F0FB-8D5E-9FDE-FC5D615E424E}"/>
              </a:ext>
            </a:extLst>
          </p:cNvPr>
          <p:cNvSpPr>
            <a:spLocks noGrp="1"/>
          </p:cNvSpPr>
          <p:nvPr>
            <p:ph type="sldNum" sz="quarter" idx="12"/>
          </p:nvPr>
        </p:nvSpPr>
        <p:spPr/>
        <p:txBody>
          <a:body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104076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BBBFCD-8DF6-E843-EC8C-79F00A53D28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B960490-636B-8D83-5FB9-1D5F945CBE0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53278256-AF29-3487-A795-214844805AA3}"/>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A63C9DB-902E-2579-5F88-26017CF89936}"/>
              </a:ext>
            </a:extLst>
          </p:cNvPr>
          <p:cNvSpPr>
            <a:spLocks noGrp="1"/>
          </p:cNvSpPr>
          <p:nvPr>
            <p:ph type="dt" sz="half" idx="10"/>
          </p:nvPr>
        </p:nvSpPr>
        <p:spPr/>
        <p:txBody>
          <a:bodyPr/>
          <a:lstStyle/>
          <a:p>
            <a:fld id="{1353F22B-7E15-4A22-97FE-3B0F0C0123E6}" type="datetimeFigureOut">
              <a:rPr lang="ko-KR" altLang="en-US" smtClean="0"/>
              <a:t>2023-06-14</a:t>
            </a:fld>
            <a:endParaRPr lang="ko-KR" altLang="en-US"/>
          </a:p>
        </p:txBody>
      </p:sp>
      <p:sp>
        <p:nvSpPr>
          <p:cNvPr id="6" name="바닥글 개체 틀 5">
            <a:extLst>
              <a:ext uri="{FF2B5EF4-FFF2-40B4-BE49-F238E27FC236}">
                <a16:creationId xmlns:a16="http://schemas.microsoft.com/office/drawing/2014/main" id="{B70B1224-9BB7-60E5-9974-3E0BD33A256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33B26A7-61B0-03B0-7D1E-39196C353C79}"/>
              </a:ext>
            </a:extLst>
          </p:cNvPr>
          <p:cNvSpPr>
            <a:spLocks noGrp="1"/>
          </p:cNvSpPr>
          <p:nvPr>
            <p:ph type="sldNum" sz="quarter" idx="12"/>
          </p:nvPr>
        </p:nvSpPr>
        <p:spPr/>
        <p:txBody>
          <a:body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1578461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946225-3C56-A384-ED02-50C45D82372F}"/>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7133D3A-DB0D-A472-2C9F-D1BFA53831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C741901-0DD5-B6B0-CDFC-79EA0F861EF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31BCE386-DCFA-D7CF-43C8-A9F827A6C0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7ECE552-62C9-F366-6A21-B7FB435BA5D3}"/>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D18DDB64-A38C-B445-4E86-061CF8555A31}"/>
              </a:ext>
            </a:extLst>
          </p:cNvPr>
          <p:cNvSpPr>
            <a:spLocks noGrp="1"/>
          </p:cNvSpPr>
          <p:nvPr>
            <p:ph type="dt" sz="half" idx="10"/>
          </p:nvPr>
        </p:nvSpPr>
        <p:spPr/>
        <p:txBody>
          <a:bodyPr/>
          <a:lstStyle/>
          <a:p>
            <a:fld id="{1353F22B-7E15-4A22-97FE-3B0F0C0123E6}" type="datetimeFigureOut">
              <a:rPr lang="ko-KR" altLang="en-US" smtClean="0"/>
              <a:t>2023-06-14</a:t>
            </a:fld>
            <a:endParaRPr lang="ko-KR" altLang="en-US"/>
          </a:p>
        </p:txBody>
      </p:sp>
      <p:sp>
        <p:nvSpPr>
          <p:cNvPr id="8" name="바닥글 개체 틀 7">
            <a:extLst>
              <a:ext uri="{FF2B5EF4-FFF2-40B4-BE49-F238E27FC236}">
                <a16:creationId xmlns:a16="http://schemas.microsoft.com/office/drawing/2014/main" id="{F87911E7-D648-C7A8-BBDE-CB89875770F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4397010-B24E-5220-FC05-959B7334D602}"/>
              </a:ext>
            </a:extLst>
          </p:cNvPr>
          <p:cNvSpPr>
            <a:spLocks noGrp="1"/>
          </p:cNvSpPr>
          <p:nvPr>
            <p:ph type="sldNum" sz="quarter" idx="12"/>
          </p:nvPr>
        </p:nvSpPr>
        <p:spPr/>
        <p:txBody>
          <a:body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4196524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1A33B3-5D2F-17F5-1E25-C0DD6B635CE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D8E098A2-7E7B-81B5-4F4A-EF8A2D82EF5D}"/>
              </a:ext>
            </a:extLst>
          </p:cNvPr>
          <p:cNvSpPr>
            <a:spLocks noGrp="1"/>
          </p:cNvSpPr>
          <p:nvPr>
            <p:ph type="dt" sz="half" idx="10"/>
          </p:nvPr>
        </p:nvSpPr>
        <p:spPr/>
        <p:txBody>
          <a:bodyPr/>
          <a:lstStyle/>
          <a:p>
            <a:fld id="{1353F22B-7E15-4A22-97FE-3B0F0C0123E6}" type="datetimeFigureOut">
              <a:rPr lang="ko-KR" altLang="en-US" smtClean="0"/>
              <a:t>2023-06-14</a:t>
            </a:fld>
            <a:endParaRPr lang="ko-KR" altLang="en-US"/>
          </a:p>
        </p:txBody>
      </p:sp>
      <p:sp>
        <p:nvSpPr>
          <p:cNvPr id="4" name="바닥글 개체 틀 3">
            <a:extLst>
              <a:ext uri="{FF2B5EF4-FFF2-40B4-BE49-F238E27FC236}">
                <a16:creationId xmlns:a16="http://schemas.microsoft.com/office/drawing/2014/main" id="{0141DAC1-8EBE-86E2-CF7E-6B3426575201}"/>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CE27BD58-7952-4B37-764A-8BBD57B6E315}"/>
              </a:ext>
            </a:extLst>
          </p:cNvPr>
          <p:cNvSpPr>
            <a:spLocks noGrp="1"/>
          </p:cNvSpPr>
          <p:nvPr>
            <p:ph type="sldNum" sz="quarter" idx="12"/>
          </p:nvPr>
        </p:nvSpPr>
        <p:spPr/>
        <p:txBody>
          <a:body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350467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CBD81A3-3DFD-AA4E-B179-C02C770EB2C0}"/>
              </a:ext>
            </a:extLst>
          </p:cNvPr>
          <p:cNvSpPr>
            <a:spLocks noGrp="1"/>
          </p:cNvSpPr>
          <p:nvPr>
            <p:ph type="dt" sz="half" idx="10"/>
          </p:nvPr>
        </p:nvSpPr>
        <p:spPr/>
        <p:txBody>
          <a:bodyPr/>
          <a:lstStyle/>
          <a:p>
            <a:fld id="{1353F22B-7E15-4A22-97FE-3B0F0C0123E6}" type="datetimeFigureOut">
              <a:rPr lang="ko-KR" altLang="en-US" smtClean="0"/>
              <a:t>2023-06-14</a:t>
            </a:fld>
            <a:endParaRPr lang="ko-KR" altLang="en-US"/>
          </a:p>
        </p:txBody>
      </p:sp>
      <p:sp>
        <p:nvSpPr>
          <p:cNvPr id="3" name="바닥글 개체 틀 2">
            <a:extLst>
              <a:ext uri="{FF2B5EF4-FFF2-40B4-BE49-F238E27FC236}">
                <a16:creationId xmlns:a16="http://schemas.microsoft.com/office/drawing/2014/main" id="{CDD98CD9-33E7-9CB6-9961-CFA8654BDBF0}"/>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403C8590-D024-24C6-6F1B-9CA0603D5E0C}"/>
              </a:ext>
            </a:extLst>
          </p:cNvPr>
          <p:cNvSpPr>
            <a:spLocks noGrp="1"/>
          </p:cNvSpPr>
          <p:nvPr>
            <p:ph type="sldNum" sz="quarter" idx="12"/>
          </p:nvPr>
        </p:nvSpPr>
        <p:spPr/>
        <p:txBody>
          <a:body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1099474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C860A2-3548-6009-43BB-39BB8655C91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86A589-623A-9A8E-1268-6CBCA1FD2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A15E7B8F-4963-BA4F-E212-B01717DCC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CAD8673-7F8A-9CE5-95FE-E041F0E80E59}"/>
              </a:ext>
            </a:extLst>
          </p:cNvPr>
          <p:cNvSpPr>
            <a:spLocks noGrp="1"/>
          </p:cNvSpPr>
          <p:nvPr>
            <p:ph type="dt" sz="half" idx="10"/>
          </p:nvPr>
        </p:nvSpPr>
        <p:spPr/>
        <p:txBody>
          <a:bodyPr/>
          <a:lstStyle/>
          <a:p>
            <a:fld id="{1353F22B-7E15-4A22-97FE-3B0F0C0123E6}" type="datetimeFigureOut">
              <a:rPr lang="ko-KR" altLang="en-US" smtClean="0"/>
              <a:t>2023-06-14</a:t>
            </a:fld>
            <a:endParaRPr lang="ko-KR" altLang="en-US"/>
          </a:p>
        </p:txBody>
      </p:sp>
      <p:sp>
        <p:nvSpPr>
          <p:cNvPr id="6" name="바닥글 개체 틀 5">
            <a:extLst>
              <a:ext uri="{FF2B5EF4-FFF2-40B4-BE49-F238E27FC236}">
                <a16:creationId xmlns:a16="http://schemas.microsoft.com/office/drawing/2014/main" id="{1015A664-908C-C8B8-6E45-E5E043A02CF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1AAB307-8019-47B5-D91C-27FA2BE24851}"/>
              </a:ext>
            </a:extLst>
          </p:cNvPr>
          <p:cNvSpPr>
            <a:spLocks noGrp="1"/>
          </p:cNvSpPr>
          <p:nvPr>
            <p:ph type="sldNum" sz="quarter" idx="12"/>
          </p:nvPr>
        </p:nvSpPr>
        <p:spPr/>
        <p:txBody>
          <a:body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3579425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80BF78-420C-9DF4-63F8-D5F66413930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CC45718-CFF5-5632-3D6D-4BECE0404C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4E2BE7E-643F-917F-E0C9-A7B819DE9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6759A43-68F6-8996-3F11-58879639060D}"/>
              </a:ext>
            </a:extLst>
          </p:cNvPr>
          <p:cNvSpPr>
            <a:spLocks noGrp="1"/>
          </p:cNvSpPr>
          <p:nvPr>
            <p:ph type="dt" sz="half" idx="10"/>
          </p:nvPr>
        </p:nvSpPr>
        <p:spPr/>
        <p:txBody>
          <a:bodyPr/>
          <a:lstStyle/>
          <a:p>
            <a:fld id="{1353F22B-7E15-4A22-97FE-3B0F0C0123E6}" type="datetimeFigureOut">
              <a:rPr lang="ko-KR" altLang="en-US" smtClean="0"/>
              <a:t>2023-06-14</a:t>
            </a:fld>
            <a:endParaRPr lang="ko-KR" altLang="en-US"/>
          </a:p>
        </p:txBody>
      </p:sp>
      <p:sp>
        <p:nvSpPr>
          <p:cNvPr id="6" name="바닥글 개체 틀 5">
            <a:extLst>
              <a:ext uri="{FF2B5EF4-FFF2-40B4-BE49-F238E27FC236}">
                <a16:creationId xmlns:a16="http://schemas.microsoft.com/office/drawing/2014/main" id="{2FA06DCD-28B4-95B2-45F0-EB761DB6B57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A78D8C5-D505-CD28-1B2F-83A5598FCD97}"/>
              </a:ext>
            </a:extLst>
          </p:cNvPr>
          <p:cNvSpPr>
            <a:spLocks noGrp="1"/>
          </p:cNvSpPr>
          <p:nvPr>
            <p:ph type="sldNum" sz="quarter" idx="12"/>
          </p:nvPr>
        </p:nvSpPr>
        <p:spPr/>
        <p:txBody>
          <a:body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24773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74A8521-345D-9B70-2942-3293AD2E57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0A9DA9BC-20EC-EE51-A750-731FD21E28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704F006-04B9-3F67-923B-F1BFD1C890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53F22B-7E15-4A22-97FE-3B0F0C0123E6}" type="datetimeFigureOut">
              <a:rPr lang="ko-KR" altLang="en-US" smtClean="0"/>
              <a:t>2023-06-14</a:t>
            </a:fld>
            <a:endParaRPr lang="ko-KR" altLang="en-US"/>
          </a:p>
        </p:txBody>
      </p:sp>
      <p:sp>
        <p:nvSpPr>
          <p:cNvPr id="5" name="바닥글 개체 틀 4">
            <a:extLst>
              <a:ext uri="{FF2B5EF4-FFF2-40B4-BE49-F238E27FC236}">
                <a16:creationId xmlns:a16="http://schemas.microsoft.com/office/drawing/2014/main" id="{570F0779-51FA-E7E3-AEA9-38C3E271D1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3A4CAF69-A37D-609E-3B9E-D2E1E5F7C4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7DAF2-DA31-49D4-B992-82160CB9F9FF}" type="slidenum">
              <a:rPr lang="ko-KR" altLang="en-US" smtClean="0"/>
              <a:t>‹#›</a:t>
            </a:fld>
            <a:endParaRPr lang="ko-KR" altLang="en-US"/>
          </a:p>
        </p:txBody>
      </p:sp>
    </p:spTree>
    <p:extLst>
      <p:ext uri="{BB962C8B-B14F-4D97-AF65-F5344CB8AC3E}">
        <p14:creationId xmlns:p14="http://schemas.microsoft.com/office/powerpoint/2010/main" val="2201714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5.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44.png"/><Relationship Id="rId2" Type="http://schemas.openxmlformats.org/officeDocument/2006/relationships/video" Target="../media/media1.mp4"/><Relationship Id="rId1" Type="http://schemas.microsoft.com/office/2007/relationships/media" Target="../media/media1.mp4"/><Relationship Id="rId6" Type="http://schemas.microsoft.com/office/2007/relationships/media" Target="../media/media3.mp4"/><Relationship Id="rId11" Type="http://schemas.openxmlformats.org/officeDocument/2006/relationships/image" Target="../media/image43.png"/><Relationship Id="rId5" Type="http://schemas.openxmlformats.org/officeDocument/2006/relationships/video" Target="NULL" TargetMode="External"/><Relationship Id="rId10" Type="http://schemas.openxmlformats.org/officeDocument/2006/relationships/image" Target="../media/image42.png"/><Relationship Id="rId4" Type="http://schemas.openxmlformats.org/officeDocument/2006/relationships/video" Target="../media/media2.mp4"/><Relationship Id="rId9"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935EE3-55AF-1324-7A62-07D4EDF50842}"/>
              </a:ext>
            </a:extLst>
          </p:cNvPr>
          <p:cNvSpPr>
            <a:spLocks noGrp="1"/>
          </p:cNvSpPr>
          <p:nvPr>
            <p:ph type="ctrTitle"/>
          </p:nvPr>
        </p:nvSpPr>
        <p:spPr/>
        <p:txBody>
          <a:bodyPr/>
          <a:lstStyle/>
          <a:p>
            <a:r>
              <a:rPr lang="en-US" altLang="ko-KR" dirty="0"/>
              <a:t>DATA</a:t>
            </a:r>
            <a:r>
              <a:rPr lang="ko-KR" altLang="en-US" dirty="0"/>
              <a:t> </a:t>
            </a:r>
            <a:r>
              <a:rPr lang="en-US" altLang="ko-KR" dirty="0"/>
              <a:t>403</a:t>
            </a:r>
            <a:br>
              <a:rPr lang="en-US" altLang="ko-KR" dirty="0"/>
            </a:br>
            <a:r>
              <a:rPr lang="en-US" altLang="ko-KR" dirty="0"/>
              <a:t>Final</a:t>
            </a:r>
            <a:r>
              <a:rPr lang="ko-KR" altLang="en-US" dirty="0"/>
              <a:t> </a:t>
            </a:r>
            <a:r>
              <a:rPr lang="en-US" altLang="ko-KR" dirty="0"/>
              <a:t>Presentation</a:t>
            </a:r>
            <a:endParaRPr lang="ko-KR" altLang="en-US" dirty="0"/>
          </a:p>
        </p:txBody>
      </p:sp>
      <p:sp>
        <p:nvSpPr>
          <p:cNvPr id="3" name="부제목 2">
            <a:extLst>
              <a:ext uri="{FF2B5EF4-FFF2-40B4-BE49-F238E27FC236}">
                <a16:creationId xmlns:a16="http://schemas.microsoft.com/office/drawing/2014/main" id="{F15DC250-BB72-EC55-BB5D-F664CCF924B8}"/>
              </a:ext>
            </a:extLst>
          </p:cNvPr>
          <p:cNvSpPr>
            <a:spLocks noGrp="1"/>
          </p:cNvSpPr>
          <p:nvPr>
            <p:ph type="subTitle" idx="1"/>
          </p:nvPr>
        </p:nvSpPr>
        <p:spPr/>
        <p:txBody>
          <a:bodyPr/>
          <a:lstStyle/>
          <a:p>
            <a:pPr algn="r"/>
            <a:r>
              <a:rPr lang="en-US" altLang="ko-KR" dirty="0"/>
              <a:t>Student ID: 2021320322</a:t>
            </a:r>
          </a:p>
          <a:p>
            <a:pPr algn="r"/>
            <a:r>
              <a:rPr lang="en-US" altLang="ko-KR" dirty="0"/>
              <a:t>Name: </a:t>
            </a:r>
            <a:r>
              <a:rPr lang="ko-KR" altLang="en-US" dirty="0"/>
              <a:t>윤민서</a:t>
            </a:r>
            <a:r>
              <a:rPr lang="en-US" altLang="ko-KR" dirty="0"/>
              <a:t> </a:t>
            </a:r>
            <a:endParaRPr lang="ko-KR" altLang="en-US" dirty="0"/>
          </a:p>
        </p:txBody>
      </p:sp>
    </p:spTree>
    <p:extLst>
      <p:ext uri="{BB962C8B-B14F-4D97-AF65-F5344CB8AC3E}">
        <p14:creationId xmlns:p14="http://schemas.microsoft.com/office/powerpoint/2010/main" val="2958685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8C9BD4-47C8-0508-CA38-9FFFE6D828A8}"/>
              </a:ext>
            </a:extLst>
          </p:cNvPr>
          <p:cNvSpPr>
            <a:spLocks noGrp="1"/>
          </p:cNvSpPr>
          <p:nvPr>
            <p:ph type="title"/>
          </p:nvPr>
        </p:nvSpPr>
        <p:spPr/>
        <p:txBody>
          <a:bodyPr/>
          <a:lstStyle/>
          <a:p>
            <a:r>
              <a:rPr lang="en-US" altLang="ko-KR" dirty="0"/>
              <a:t>Method</a:t>
            </a:r>
            <a:endParaRPr lang="ko-KR" altLang="en-US" dirty="0"/>
          </a:p>
        </p:txBody>
      </p:sp>
      <p:sp>
        <p:nvSpPr>
          <p:cNvPr id="3" name="내용 개체 틀 2">
            <a:extLst>
              <a:ext uri="{FF2B5EF4-FFF2-40B4-BE49-F238E27FC236}">
                <a16:creationId xmlns:a16="http://schemas.microsoft.com/office/drawing/2014/main" id="{F16F2C8F-3758-D9EB-4A47-BEDE28C3D9BF}"/>
              </a:ext>
            </a:extLst>
          </p:cNvPr>
          <p:cNvSpPr>
            <a:spLocks noGrp="1"/>
          </p:cNvSpPr>
          <p:nvPr>
            <p:ph idx="1"/>
          </p:nvPr>
        </p:nvSpPr>
        <p:spPr/>
        <p:txBody>
          <a:bodyPr>
            <a:normAutofit/>
          </a:bodyPr>
          <a:lstStyle/>
          <a:p>
            <a:r>
              <a:rPr lang="en-US" altLang="ko-KR" sz="2400" b="1" dirty="0">
                <a:solidFill>
                  <a:srgbClr val="000000"/>
                </a:solidFill>
                <a:effectLst/>
              </a:rPr>
              <a:t>Additional Architectur</a:t>
            </a:r>
            <a:r>
              <a:rPr lang="en-US" altLang="ko-KR" sz="2400" b="1" dirty="0">
                <a:solidFill>
                  <a:srgbClr val="000000"/>
                </a:solidFill>
              </a:rPr>
              <a:t>e 2 for Humanoid Standup</a:t>
            </a:r>
          </a:p>
          <a:p>
            <a:endParaRPr lang="ko-KR" altLang="ko-KR" sz="2400" b="1" dirty="0">
              <a:effectLst/>
            </a:endParaRPr>
          </a:p>
        </p:txBody>
      </p:sp>
      <p:pic>
        <p:nvPicPr>
          <p:cNvPr id="6" name="그림 5">
            <a:extLst>
              <a:ext uri="{FF2B5EF4-FFF2-40B4-BE49-F238E27FC236}">
                <a16:creationId xmlns:a16="http://schemas.microsoft.com/office/drawing/2014/main" id="{3F6A46E4-CAC1-A21D-4CCC-A265875CEFF5}"/>
              </a:ext>
            </a:extLst>
          </p:cNvPr>
          <p:cNvPicPr>
            <a:picLocks noChangeAspect="1"/>
          </p:cNvPicPr>
          <p:nvPr/>
        </p:nvPicPr>
        <p:blipFill>
          <a:blip r:embed="rId3"/>
          <a:stretch>
            <a:fillRect/>
          </a:stretch>
        </p:blipFill>
        <p:spPr>
          <a:xfrm>
            <a:off x="673900" y="2370098"/>
            <a:ext cx="10844200" cy="4122777"/>
          </a:xfrm>
          <a:prstGeom prst="rect">
            <a:avLst/>
          </a:prstGeom>
        </p:spPr>
      </p:pic>
    </p:spTree>
    <p:extLst>
      <p:ext uri="{BB962C8B-B14F-4D97-AF65-F5344CB8AC3E}">
        <p14:creationId xmlns:p14="http://schemas.microsoft.com/office/powerpoint/2010/main" val="2881174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8C9BD4-47C8-0508-CA38-9FFFE6D828A8}"/>
              </a:ext>
            </a:extLst>
          </p:cNvPr>
          <p:cNvSpPr>
            <a:spLocks noGrp="1"/>
          </p:cNvSpPr>
          <p:nvPr>
            <p:ph type="title"/>
          </p:nvPr>
        </p:nvSpPr>
        <p:spPr/>
        <p:txBody>
          <a:bodyPr/>
          <a:lstStyle/>
          <a:p>
            <a:r>
              <a:rPr lang="en-US" altLang="ko-KR" dirty="0"/>
              <a:t>Method</a:t>
            </a:r>
            <a:endParaRPr lang="ko-KR" altLang="en-US" dirty="0"/>
          </a:p>
        </p:txBody>
      </p:sp>
      <p:sp>
        <p:nvSpPr>
          <p:cNvPr id="3" name="내용 개체 틀 2">
            <a:extLst>
              <a:ext uri="{FF2B5EF4-FFF2-40B4-BE49-F238E27FC236}">
                <a16:creationId xmlns:a16="http://schemas.microsoft.com/office/drawing/2014/main" id="{F16F2C8F-3758-D9EB-4A47-BEDE28C3D9BF}"/>
              </a:ext>
            </a:extLst>
          </p:cNvPr>
          <p:cNvSpPr>
            <a:spLocks noGrp="1"/>
          </p:cNvSpPr>
          <p:nvPr>
            <p:ph idx="1"/>
          </p:nvPr>
        </p:nvSpPr>
        <p:spPr/>
        <p:txBody>
          <a:bodyPr>
            <a:normAutofit/>
          </a:bodyPr>
          <a:lstStyle/>
          <a:p>
            <a:r>
              <a:rPr lang="en-US" altLang="ko-KR" sz="2400" b="1" dirty="0">
                <a:solidFill>
                  <a:srgbClr val="000000"/>
                </a:solidFill>
                <a:effectLst/>
              </a:rPr>
              <a:t>Additional Architectur</a:t>
            </a:r>
            <a:r>
              <a:rPr lang="en-US" altLang="ko-KR" sz="2400" b="1" dirty="0">
                <a:solidFill>
                  <a:srgbClr val="000000"/>
                </a:solidFill>
              </a:rPr>
              <a:t>e 3 for Humanoid Standup</a:t>
            </a:r>
          </a:p>
          <a:p>
            <a:endParaRPr lang="ko-KR" altLang="ko-KR" sz="2400" b="1" dirty="0">
              <a:effectLst/>
            </a:endParaRPr>
          </a:p>
        </p:txBody>
      </p:sp>
      <p:pic>
        <p:nvPicPr>
          <p:cNvPr id="6" name="그림 5">
            <a:extLst>
              <a:ext uri="{FF2B5EF4-FFF2-40B4-BE49-F238E27FC236}">
                <a16:creationId xmlns:a16="http://schemas.microsoft.com/office/drawing/2014/main" id="{2FF8ED8F-FA55-19A1-1D5E-5823BA2A1E86}"/>
              </a:ext>
            </a:extLst>
          </p:cNvPr>
          <p:cNvPicPr>
            <a:picLocks noChangeAspect="1"/>
          </p:cNvPicPr>
          <p:nvPr/>
        </p:nvPicPr>
        <p:blipFill>
          <a:blip r:embed="rId3"/>
          <a:stretch>
            <a:fillRect/>
          </a:stretch>
        </p:blipFill>
        <p:spPr>
          <a:xfrm>
            <a:off x="698555" y="2225212"/>
            <a:ext cx="10729890" cy="4359018"/>
          </a:xfrm>
          <a:prstGeom prst="rect">
            <a:avLst/>
          </a:prstGeom>
        </p:spPr>
      </p:pic>
    </p:spTree>
    <p:extLst>
      <p:ext uri="{BB962C8B-B14F-4D97-AF65-F5344CB8AC3E}">
        <p14:creationId xmlns:p14="http://schemas.microsoft.com/office/powerpoint/2010/main" val="1905903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8C9BD4-47C8-0508-CA38-9FFFE6D828A8}"/>
              </a:ext>
            </a:extLst>
          </p:cNvPr>
          <p:cNvSpPr>
            <a:spLocks noGrp="1"/>
          </p:cNvSpPr>
          <p:nvPr>
            <p:ph type="title"/>
          </p:nvPr>
        </p:nvSpPr>
        <p:spPr/>
        <p:txBody>
          <a:bodyPr/>
          <a:lstStyle/>
          <a:p>
            <a:r>
              <a:rPr lang="en-US" altLang="ko-KR" dirty="0"/>
              <a:t>Method</a:t>
            </a:r>
            <a:endParaRPr lang="ko-KR" altLang="en-US" dirty="0"/>
          </a:p>
        </p:txBody>
      </p:sp>
      <p:sp>
        <p:nvSpPr>
          <p:cNvPr id="3" name="내용 개체 틀 2">
            <a:extLst>
              <a:ext uri="{FF2B5EF4-FFF2-40B4-BE49-F238E27FC236}">
                <a16:creationId xmlns:a16="http://schemas.microsoft.com/office/drawing/2014/main" id="{F16F2C8F-3758-D9EB-4A47-BEDE28C3D9BF}"/>
              </a:ext>
            </a:extLst>
          </p:cNvPr>
          <p:cNvSpPr>
            <a:spLocks noGrp="1"/>
          </p:cNvSpPr>
          <p:nvPr>
            <p:ph idx="1"/>
          </p:nvPr>
        </p:nvSpPr>
        <p:spPr/>
        <p:txBody>
          <a:bodyPr>
            <a:normAutofit/>
          </a:bodyPr>
          <a:lstStyle/>
          <a:p>
            <a:r>
              <a:rPr lang="en-US" altLang="ko-KR" sz="2400" b="1" dirty="0">
                <a:solidFill>
                  <a:srgbClr val="000000"/>
                </a:solidFill>
                <a:effectLst/>
              </a:rPr>
              <a:t>Additional Architectur</a:t>
            </a:r>
            <a:r>
              <a:rPr lang="en-US" altLang="ko-KR" sz="2400" b="1" dirty="0">
                <a:solidFill>
                  <a:srgbClr val="000000"/>
                </a:solidFill>
              </a:rPr>
              <a:t>e 4 for Humanoid Standup (Not Good)</a:t>
            </a:r>
            <a:endParaRPr lang="en-US" altLang="ko-KR" sz="2000" b="1" dirty="0">
              <a:solidFill>
                <a:srgbClr val="000000"/>
              </a:solidFill>
            </a:endParaRPr>
          </a:p>
          <a:p>
            <a:endParaRPr lang="ko-KR" altLang="ko-KR" sz="2400" b="1" dirty="0">
              <a:effectLst/>
            </a:endParaRPr>
          </a:p>
        </p:txBody>
      </p:sp>
      <p:pic>
        <p:nvPicPr>
          <p:cNvPr id="5" name="그림 4">
            <a:extLst>
              <a:ext uri="{FF2B5EF4-FFF2-40B4-BE49-F238E27FC236}">
                <a16:creationId xmlns:a16="http://schemas.microsoft.com/office/drawing/2014/main" id="{B5AD992A-575D-5B0C-D25D-2185D2FF09EC}"/>
              </a:ext>
            </a:extLst>
          </p:cNvPr>
          <p:cNvPicPr>
            <a:picLocks noChangeAspect="1"/>
          </p:cNvPicPr>
          <p:nvPr/>
        </p:nvPicPr>
        <p:blipFill>
          <a:blip r:embed="rId3"/>
          <a:stretch>
            <a:fillRect/>
          </a:stretch>
        </p:blipFill>
        <p:spPr>
          <a:xfrm>
            <a:off x="642255" y="2429514"/>
            <a:ext cx="10827533" cy="3859319"/>
          </a:xfrm>
          <a:prstGeom prst="rect">
            <a:avLst/>
          </a:prstGeom>
        </p:spPr>
      </p:pic>
    </p:spTree>
    <p:extLst>
      <p:ext uri="{BB962C8B-B14F-4D97-AF65-F5344CB8AC3E}">
        <p14:creationId xmlns:p14="http://schemas.microsoft.com/office/powerpoint/2010/main" val="3462536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8C9BD4-47C8-0508-CA38-9FFFE6D828A8}"/>
              </a:ext>
            </a:extLst>
          </p:cNvPr>
          <p:cNvSpPr>
            <a:spLocks noGrp="1"/>
          </p:cNvSpPr>
          <p:nvPr>
            <p:ph type="title"/>
          </p:nvPr>
        </p:nvSpPr>
        <p:spPr/>
        <p:txBody>
          <a:bodyPr/>
          <a:lstStyle/>
          <a:p>
            <a:r>
              <a:rPr lang="en-US" altLang="ko-KR" dirty="0"/>
              <a:t>Method</a:t>
            </a:r>
            <a:endParaRPr lang="ko-KR" altLang="en-US" dirty="0"/>
          </a:p>
        </p:txBody>
      </p:sp>
      <p:sp>
        <p:nvSpPr>
          <p:cNvPr id="3" name="내용 개체 틀 2">
            <a:extLst>
              <a:ext uri="{FF2B5EF4-FFF2-40B4-BE49-F238E27FC236}">
                <a16:creationId xmlns:a16="http://schemas.microsoft.com/office/drawing/2014/main" id="{F16F2C8F-3758-D9EB-4A47-BEDE28C3D9BF}"/>
              </a:ext>
            </a:extLst>
          </p:cNvPr>
          <p:cNvSpPr>
            <a:spLocks noGrp="1"/>
          </p:cNvSpPr>
          <p:nvPr>
            <p:ph idx="1"/>
          </p:nvPr>
        </p:nvSpPr>
        <p:spPr/>
        <p:txBody>
          <a:bodyPr>
            <a:normAutofit/>
          </a:bodyPr>
          <a:lstStyle/>
          <a:p>
            <a:r>
              <a:rPr lang="en-US" altLang="ko-KR" sz="2400" b="1" dirty="0">
                <a:solidFill>
                  <a:srgbClr val="000000"/>
                </a:solidFill>
                <a:effectLst/>
              </a:rPr>
              <a:t>Additional RL Technique - SAC</a:t>
            </a:r>
            <a:endParaRPr lang="en-US" altLang="ko-KR" sz="2000" b="1" dirty="0">
              <a:solidFill>
                <a:srgbClr val="000000"/>
              </a:solidFill>
            </a:endParaRPr>
          </a:p>
          <a:p>
            <a:endParaRPr lang="ko-KR" altLang="ko-KR" sz="2400" b="1" dirty="0">
              <a:effectLst/>
            </a:endParaRPr>
          </a:p>
        </p:txBody>
      </p:sp>
      <p:pic>
        <p:nvPicPr>
          <p:cNvPr id="8" name="그림 7">
            <a:extLst>
              <a:ext uri="{FF2B5EF4-FFF2-40B4-BE49-F238E27FC236}">
                <a16:creationId xmlns:a16="http://schemas.microsoft.com/office/drawing/2014/main" id="{CC148456-099F-9051-9B0E-C4F43A428B5F}"/>
              </a:ext>
            </a:extLst>
          </p:cNvPr>
          <p:cNvPicPr>
            <a:picLocks noChangeAspect="1"/>
          </p:cNvPicPr>
          <p:nvPr/>
        </p:nvPicPr>
        <p:blipFill>
          <a:blip r:embed="rId3"/>
          <a:stretch>
            <a:fillRect/>
          </a:stretch>
        </p:blipFill>
        <p:spPr>
          <a:xfrm>
            <a:off x="1775926" y="2255771"/>
            <a:ext cx="8663297" cy="4461948"/>
          </a:xfrm>
          <a:prstGeom prst="rect">
            <a:avLst/>
          </a:prstGeom>
        </p:spPr>
      </p:pic>
    </p:spTree>
    <p:extLst>
      <p:ext uri="{BB962C8B-B14F-4D97-AF65-F5344CB8AC3E}">
        <p14:creationId xmlns:p14="http://schemas.microsoft.com/office/powerpoint/2010/main" val="2762934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8C9BD4-47C8-0508-CA38-9FFFE6D828A8}"/>
              </a:ext>
            </a:extLst>
          </p:cNvPr>
          <p:cNvSpPr>
            <a:spLocks noGrp="1"/>
          </p:cNvSpPr>
          <p:nvPr>
            <p:ph type="title"/>
          </p:nvPr>
        </p:nvSpPr>
        <p:spPr/>
        <p:txBody>
          <a:bodyPr/>
          <a:lstStyle/>
          <a:p>
            <a:r>
              <a:rPr lang="en-US" altLang="ko-KR" dirty="0"/>
              <a:t>Method</a:t>
            </a:r>
            <a:endParaRPr lang="ko-KR" altLang="en-US" dirty="0"/>
          </a:p>
        </p:txBody>
      </p:sp>
      <p:sp>
        <p:nvSpPr>
          <p:cNvPr id="3" name="내용 개체 틀 2">
            <a:extLst>
              <a:ext uri="{FF2B5EF4-FFF2-40B4-BE49-F238E27FC236}">
                <a16:creationId xmlns:a16="http://schemas.microsoft.com/office/drawing/2014/main" id="{F16F2C8F-3758-D9EB-4A47-BEDE28C3D9BF}"/>
              </a:ext>
            </a:extLst>
          </p:cNvPr>
          <p:cNvSpPr>
            <a:spLocks noGrp="1"/>
          </p:cNvSpPr>
          <p:nvPr>
            <p:ph idx="1"/>
          </p:nvPr>
        </p:nvSpPr>
        <p:spPr/>
        <p:txBody>
          <a:bodyPr>
            <a:normAutofit/>
          </a:bodyPr>
          <a:lstStyle/>
          <a:p>
            <a:r>
              <a:rPr lang="en-US" altLang="ko-KR" sz="2400" b="1" dirty="0">
                <a:solidFill>
                  <a:srgbClr val="000000"/>
                </a:solidFill>
                <a:effectLst/>
              </a:rPr>
              <a:t>Additional RL Technique</a:t>
            </a:r>
          </a:p>
          <a:p>
            <a:pPr lvl="1"/>
            <a:r>
              <a:rPr lang="en-US" altLang="ko-KR" sz="1800" dirty="0" err="1">
                <a:effectLst/>
              </a:rPr>
              <a:t>gym.wrappers.FlattenObservation</a:t>
            </a:r>
            <a:r>
              <a:rPr lang="en-US" altLang="ko-KR" sz="1800" dirty="0">
                <a:effectLst/>
              </a:rPr>
              <a:t>()</a:t>
            </a:r>
          </a:p>
          <a:p>
            <a:pPr lvl="1"/>
            <a:r>
              <a:rPr lang="en-US" altLang="ko-KR" sz="1800" dirty="0" err="1">
                <a:effectLst/>
              </a:rPr>
              <a:t>gym.wrappers.ClipAction</a:t>
            </a:r>
            <a:r>
              <a:rPr lang="en-US" altLang="ko-KR" sz="1800" dirty="0">
                <a:effectLst/>
              </a:rPr>
              <a:t>()</a:t>
            </a:r>
          </a:p>
          <a:p>
            <a:pPr lvl="1"/>
            <a:r>
              <a:rPr lang="en-US" altLang="ko-KR" sz="1800" dirty="0" err="1">
                <a:effectLst/>
              </a:rPr>
              <a:t>gym.wrappers.NormalizeObservation</a:t>
            </a:r>
            <a:r>
              <a:rPr lang="en-US" altLang="ko-KR" sz="1800" dirty="0">
                <a:effectLst/>
              </a:rPr>
              <a:t>()</a:t>
            </a:r>
          </a:p>
          <a:p>
            <a:pPr lvl="1"/>
            <a:r>
              <a:rPr lang="en-US" altLang="ko-KR" sz="1800" dirty="0" err="1">
                <a:effectLst/>
              </a:rPr>
              <a:t>gym.wrappers.TransformObservation</a:t>
            </a:r>
            <a:r>
              <a:rPr lang="en-US" altLang="ko-KR" sz="1800" dirty="0">
                <a:effectLst/>
              </a:rPr>
              <a:t>()</a:t>
            </a:r>
          </a:p>
          <a:p>
            <a:pPr lvl="1"/>
            <a:r>
              <a:rPr lang="en-US" altLang="ko-KR" sz="1800" dirty="0" err="1">
                <a:effectLst/>
              </a:rPr>
              <a:t>gym.wrappers.NormalizeReward</a:t>
            </a:r>
            <a:r>
              <a:rPr lang="en-US" altLang="ko-KR" sz="1800" dirty="0">
                <a:effectLst/>
              </a:rPr>
              <a:t>()</a:t>
            </a:r>
          </a:p>
          <a:p>
            <a:pPr lvl="1"/>
            <a:r>
              <a:rPr lang="en-US" altLang="ko-KR" sz="1800" dirty="0" err="1">
                <a:effectLst/>
              </a:rPr>
              <a:t>gym.wrappers.TransformReward</a:t>
            </a:r>
            <a:r>
              <a:rPr lang="en-US" altLang="ko-KR" sz="1800" dirty="0">
                <a:effectLst/>
              </a:rPr>
              <a:t>()</a:t>
            </a:r>
          </a:p>
          <a:p>
            <a:r>
              <a:rPr lang="en-US" altLang="ko-KR" sz="2400" dirty="0">
                <a:effectLst/>
              </a:rPr>
              <a:t>These techniques made the training performance much better!</a:t>
            </a:r>
          </a:p>
          <a:p>
            <a:r>
              <a:rPr lang="en-US" altLang="ko-KR" sz="2400" dirty="0">
                <a:effectLst/>
              </a:rPr>
              <a:t>But they caused overfitting, either.</a:t>
            </a:r>
          </a:p>
          <a:p>
            <a:pPr lvl="1"/>
            <a:r>
              <a:rPr lang="en-US" altLang="ko-KR" sz="2000" dirty="0">
                <a:effectLst/>
              </a:rPr>
              <a:t>See in experiments part</a:t>
            </a:r>
          </a:p>
          <a:p>
            <a:r>
              <a:rPr lang="en-US" altLang="ko-KR" sz="2400" b="1" dirty="0">
                <a:effectLst/>
              </a:rPr>
              <a:t>Training </a:t>
            </a:r>
            <a:r>
              <a:rPr lang="en-US" altLang="ko-KR" sz="2400" b="1" dirty="0"/>
              <a:t>procedure</a:t>
            </a:r>
          </a:p>
          <a:p>
            <a:pPr lvl="1"/>
            <a:r>
              <a:rPr lang="en-US" altLang="ko-KR" sz="2000" dirty="0">
                <a:effectLst/>
              </a:rPr>
              <a:t>See in experiments part</a:t>
            </a:r>
            <a:endParaRPr lang="ko-KR" altLang="en-US" sz="2000" b="1" dirty="0"/>
          </a:p>
          <a:p>
            <a:endParaRPr lang="en-US" altLang="ko-KR" dirty="0">
              <a:effectLst/>
            </a:endParaRPr>
          </a:p>
          <a:p>
            <a:pPr lvl="1"/>
            <a:endParaRPr lang="en-US" altLang="ko-KR" sz="2000" dirty="0">
              <a:effectLst/>
            </a:endParaRPr>
          </a:p>
          <a:p>
            <a:endParaRPr lang="ko-KR" altLang="ko-KR" sz="2400" b="1" dirty="0">
              <a:effectLst/>
            </a:endParaRPr>
          </a:p>
        </p:txBody>
      </p:sp>
    </p:spTree>
    <p:extLst>
      <p:ext uri="{BB962C8B-B14F-4D97-AF65-F5344CB8AC3E}">
        <p14:creationId xmlns:p14="http://schemas.microsoft.com/office/powerpoint/2010/main" val="89549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Experimental setting</a:t>
                </a:r>
              </a:p>
              <a:p>
                <a:pPr lvl="1"/>
                <a:r>
                  <a:rPr lang="en-US" altLang="ko-KR" sz="2000" dirty="0">
                    <a:effectLst/>
                  </a:rPr>
                  <a:t>1 Million Timesteps (same as PPO paper)</a:t>
                </a:r>
              </a:p>
              <a:p>
                <a:pPr lvl="1"/>
                <a:r>
                  <a:rPr lang="en-US" altLang="ko-KR" sz="2000" dirty="0">
                    <a:effectLst/>
                  </a:rPr>
                  <a:t>minibatch size: 64</a:t>
                </a:r>
              </a:p>
              <a:p>
                <a:pPr lvl="1"/>
                <a:r>
                  <a:rPr lang="en-US" altLang="ko-KR" sz="2000" dirty="0"/>
                  <a:t>learning rate: </a:t>
                </a:r>
                <a14:m>
                  <m:oMath xmlns:m="http://schemas.openxmlformats.org/officeDocument/2006/math">
                    <m:r>
                      <a:rPr lang="en-US" altLang="ko-KR" sz="2000" b="0" i="1" smtClean="0">
                        <a:latin typeface="Cambria Math" panose="02040503050406030204" pitchFamily="18" charset="0"/>
                      </a:rPr>
                      <m:t>3</m:t>
                    </m:r>
                    <m:r>
                      <a:rPr lang="en-US" altLang="ko-KR" sz="2000" b="0" i="1" smtClean="0">
                        <a:latin typeface="Cambria Math" panose="02040503050406030204" pitchFamily="18" charset="0"/>
                        <a:ea typeface="Cambria Math" panose="02040503050406030204" pitchFamily="18" charset="0"/>
                      </a:rPr>
                      <m:t>×</m:t>
                    </m:r>
                    <m:sSup>
                      <m:sSupPr>
                        <m:ctrlPr>
                          <a:rPr lang="en-US" altLang="ko-KR" sz="2000" b="0" i="1" smtClean="0">
                            <a:latin typeface="Cambria Math" panose="02040503050406030204" pitchFamily="18" charset="0"/>
                            <a:ea typeface="Cambria Math" panose="02040503050406030204" pitchFamily="18" charset="0"/>
                          </a:rPr>
                        </m:ctrlPr>
                      </m:sSupPr>
                      <m:e>
                        <m:r>
                          <a:rPr lang="en-US" altLang="ko-KR" sz="2000" b="0" i="1" smtClean="0">
                            <a:latin typeface="Cambria Math" panose="02040503050406030204" pitchFamily="18" charset="0"/>
                            <a:ea typeface="Cambria Math" panose="02040503050406030204" pitchFamily="18" charset="0"/>
                          </a:rPr>
                          <m:t>10</m:t>
                        </m:r>
                      </m:e>
                      <m:sup>
                        <m:r>
                          <a:rPr lang="en-US" altLang="ko-KR" sz="2000" b="0" i="1" smtClean="0">
                            <a:latin typeface="Cambria Math" panose="02040503050406030204" pitchFamily="18" charset="0"/>
                            <a:ea typeface="Cambria Math" panose="02040503050406030204" pitchFamily="18" charset="0"/>
                          </a:rPr>
                          <m:t>−4</m:t>
                        </m:r>
                      </m:sup>
                    </m:sSup>
                  </m:oMath>
                </a14:m>
                <a:endParaRPr lang="en-US" altLang="ko-KR" sz="2000" dirty="0">
                  <a:effectLst/>
                </a:endParaRPr>
              </a:p>
              <a:p>
                <a:pPr lvl="1"/>
                <a:r>
                  <a:rPr lang="en-US" altLang="ko-KR" sz="2000" dirty="0"/>
                  <a:t>max grad norm: 2.0</a:t>
                </a:r>
                <a:endParaRPr lang="en-US" altLang="ko-KR" sz="2000" dirty="0">
                  <a:effectLst/>
                </a:endParaRPr>
              </a:p>
              <a:p>
                <a:pPr lvl="1"/>
                <a:r>
                  <a:rPr lang="en-US" altLang="ko-KR" sz="2000" dirty="0"/>
                  <a:t>cl</a:t>
                </a:r>
                <a:r>
                  <a:rPr lang="en-US" altLang="ko-KR" sz="2000" dirty="0">
                    <a:effectLst/>
                  </a:rPr>
                  <a:t>ip </a:t>
                </a:r>
                <a:r>
                  <a:rPr lang="en-US" altLang="ko-KR" sz="2000" dirty="0" err="1">
                    <a:effectLst/>
                  </a:rPr>
                  <a:t>coef</a:t>
                </a:r>
                <a:r>
                  <a:rPr lang="en-US" altLang="ko-KR" sz="2000" dirty="0">
                    <a:effectLst/>
                  </a:rPr>
                  <a:t>: 0.2</a:t>
                </a:r>
              </a:p>
              <a:p>
                <a:pPr lvl="1"/>
                <a:r>
                  <a:rPr lang="en-US" altLang="ko-KR" sz="2000" dirty="0" err="1"/>
                  <a:t>ent</a:t>
                </a:r>
                <a:r>
                  <a:rPr lang="en-US" altLang="ko-KR" sz="2000" dirty="0"/>
                  <a:t> </a:t>
                </a:r>
                <a:r>
                  <a:rPr lang="en-US" altLang="ko-KR" sz="2000" dirty="0" err="1"/>
                  <a:t>coef</a:t>
                </a:r>
                <a:r>
                  <a:rPr lang="en-US" altLang="ko-KR" sz="2000" dirty="0"/>
                  <a:t>: 0.1</a:t>
                </a:r>
              </a:p>
              <a:p>
                <a:pPr lvl="1"/>
                <a:r>
                  <a:rPr lang="en-US" altLang="ko-KR" sz="2000" dirty="0" err="1"/>
                  <a:t>v</a:t>
                </a:r>
                <a:r>
                  <a:rPr lang="en-US" altLang="ko-KR" sz="2000" dirty="0" err="1">
                    <a:effectLst/>
                  </a:rPr>
                  <a:t>f</a:t>
                </a:r>
                <a:r>
                  <a:rPr lang="en-US" altLang="ko-KR" sz="2000" dirty="0">
                    <a:effectLst/>
                  </a:rPr>
                  <a:t> </a:t>
                </a:r>
                <a:r>
                  <a:rPr lang="en-US" altLang="ko-KR" sz="2000" dirty="0" err="1">
                    <a:effectLst/>
                  </a:rPr>
                  <a:t>coef</a:t>
                </a:r>
                <a:r>
                  <a:rPr lang="en-US" altLang="ko-KR" sz="2000" dirty="0">
                    <a:effectLst/>
                  </a:rPr>
                  <a:t>: 0.5</a:t>
                </a:r>
              </a:p>
              <a:p>
                <a:pPr lvl="1"/>
                <a:r>
                  <a:rPr lang="en-US" altLang="ko-KR" sz="2000" dirty="0"/>
                  <a:t>gamma: 0.99</a:t>
                </a:r>
              </a:p>
              <a:p>
                <a:pPr lvl="1"/>
                <a:r>
                  <a:rPr lang="en-US" altLang="ko-KR" sz="2000" dirty="0" err="1"/>
                  <a:t>g</a:t>
                </a:r>
                <a:r>
                  <a:rPr lang="en-US" altLang="ko-KR" sz="2000" dirty="0" err="1">
                    <a:effectLst/>
                  </a:rPr>
                  <a:t>ae_l</a:t>
                </a:r>
                <a:r>
                  <a:rPr lang="en-US" altLang="ko-KR" sz="2000" dirty="0" err="1"/>
                  <a:t>ambda</a:t>
                </a:r>
                <a:r>
                  <a:rPr lang="en-US" altLang="ko-KR" sz="2000" dirty="0"/>
                  <a:t>: 0.95</a:t>
                </a:r>
              </a:p>
              <a:p>
                <a:r>
                  <a:rPr lang="en-US" altLang="ko-KR" sz="2400" dirty="0" err="1">
                    <a:effectLst/>
                  </a:rPr>
                  <a:t>Colab</a:t>
                </a:r>
                <a:r>
                  <a:rPr lang="en-US" altLang="ko-KR" sz="2400" dirty="0">
                    <a:effectLst/>
                  </a:rPr>
                  <a:t> Pro: T4 GPU</a:t>
                </a:r>
              </a:p>
              <a:p>
                <a:pPr lvl="1"/>
                <a:endParaRPr lang="en-US" altLang="ko-KR" sz="2000" dirty="0">
                  <a:effectLst/>
                </a:endParaRPr>
              </a:p>
            </p:txBody>
          </p:sp>
        </mc:Choice>
        <mc:Fallback xmlns="">
          <p:sp>
            <p:nvSpPr>
              <p:cNvPr id="3" name="내용 개체 틀 2">
                <a:extLst>
                  <a:ext uri="{FF2B5EF4-FFF2-40B4-BE49-F238E27FC236}">
                    <a16:creationId xmlns:a16="http://schemas.microsoft.com/office/drawing/2014/main" id="{6D051B36-8F2B-6A68-42D1-A5BF1F29D4DE}"/>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F4C02B83-1599-38B7-88FC-8A201EE842A7}"/>
              </a:ext>
            </a:extLst>
          </p:cNvPr>
          <p:cNvPicPr>
            <a:picLocks noChangeAspect="1"/>
          </p:cNvPicPr>
          <p:nvPr/>
        </p:nvPicPr>
        <p:blipFill>
          <a:blip r:embed="rId4"/>
          <a:stretch>
            <a:fillRect/>
          </a:stretch>
        </p:blipFill>
        <p:spPr>
          <a:xfrm>
            <a:off x="7698793" y="496892"/>
            <a:ext cx="3288914" cy="2598048"/>
          </a:xfrm>
          <a:prstGeom prst="rect">
            <a:avLst/>
          </a:prstGeom>
        </p:spPr>
      </p:pic>
      <p:pic>
        <p:nvPicPr>
          <p:cNvPr id="7" name="그림 6">
            <a:extLst>
              <a:ext uri="{FF2B5EF4-FFF2-40B4-BE49-F238E27FC236}">
                <a16:creationId xmlns:a16="http://schemas.microsoft.com/office/drawing/2014/main" id="{FAFF5C83-6E5E-DE2E-63AF-3841D112A103}"/>
              </a:ext>
            </a:extLst>
          </p:cNvPr>
          <p:cNvPicPr>
            <a:picLocks noChangeAspect="1"/>
          </p:cNvPicPr>
          <p:nvPr/>
        </p:nvPicPr>
        <p:blipFill>
          <a:blip r:embed="rId5"/>
          <a:stretch>
            <a:fillRect/>
          </a:stretch>
        </p:blipFill>
        <p:spPr>
          <a:xfrm>
            <a:off x="7698793" y="3203338"/>
            <a:ext cx="2782395" cy="2973625"/>
          </a:xfrm>
          <a:prstGeom prst="rect">
            <a:avLst/>
          </a:prstGeom>
        </p:spPr>
      </p:pic>
    </p:spTree>
    <p:extLst>
      <p:ext uri="{BB962C8B-B14F-4D97-AF65-F5344CB8AC3E}">
        <p14:creationId xmlns:p14="http://schemas.microsoft.com/office/powerpoint/2010/main" val="2849131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Performance – Pendulum</a:t>
            </a:r>
          </a:p>
          <a:p>
            <a:pPr lvl="1"/>
            <a:r>
              <a:rPr lang="en-US" altLang="ko-KR" sz="2000" dirty="0"/>
              <a:t>Average of 10 times evaluation: -145.24136</a:t>
            </a:r>
            <a:endParaRPr lang="en-US" altLang="ko-KR" sz="2000" dirty="0">
              <a:effectLst/>
            </a:endParaRPr>
          </a:p>
          <a:p>
            <a:pPr lvl="1"/>
            <a:endParaRPr lang="en-US" altLang="ko-KR" sz="2000" dirty="0">
              <a:effectLst/>
            </a:endParaRPr>
          </a:p>
        </p:txBody>
      </p:sp>
      <p:pic>
        <p:nvPicPr>
          <p:cNvPr id="5" name="그림 4">
            <a:extLst>
              <a:ext uri="{FF2B5EF4-FFF2-40B4-BE49-F238E27FC236}">
                <a16:creationId xmlns:a16="http://schemas.microsoft.com/office/drawing/2014/main" id="{2271B7C8-6BAB-360E-8239-438CB1943AC9}"/>
              </a:ext>
            </a:extLst>
          </p:cNvPr>
          <p:cNvPicPr>
            <a:picLocks noChangeAspect="1"/>
          </p:cNvPicPr>
          <p:nvPr/>
        </p:nvPicPr>
        <p:blipFill>
          <a:blip r:embed="rId3"/>
          <a:stretch>
            <a:fillRect/>
          </a:stretch>
        </p:blipFill>
        <p:spPr>
          <a:xfrm>
            <a:off x="554087" y="2898806"/>
            <a:ext cx="5388234" cy="2839464"/>
          </a:xfrm>
          <a:prstGeom prst="rect">
            <a:avLst/>
          </a:prstGeom>
        </p:spPr>
      </p:pic>
      <p:pic>
        <p:nvPicPr>
          <p:cNvPr id="7" name="그림 6">
            <a:extLst>
              <a:ext uri="{FF2B5EF4-FFF2-40B4-BE49-F238E27FC236}">
                <a16:creationId xmlns:a16="http://schemas.microsoft.com/office/drawing/2014/main" id="{23493767-B353-9514-7C5A-190158F0A8CB}"/>
              </a:ext>
            </a:extLst>
          </p:cNvPr>
          <p:cNvPicPr>
            <a:picLocks noChangeAspect="1"/>
          </p:cNvPicPr>
          <p:nvPr/>
        </p:nvPicPr>
        <p:blipFill>
          <a:blip r:embed="rId4"/>
          <a:stretch>
            <a:fillRect/>
          </a:stretch>
        </p:blipFill>
        <p:spPr>
          <a:xfrm>
            <a:off x="6226434" y="2898806"/>
            <a:ext cx="5249943" cy="2839463"/>
          </a:xfrm>
          <a:prstGeom prst="rect">
            <a:avLst/>
          </a:prstGeom>
        </p:spPr>
      </p:pic>
    </p:spTree>
    <p:extLst>
      <p:ext uri="{BB962C8B-B14F-4D97-AF65-F5344CB8AC3E}">
        <p14:creationId xmlns:p14="http://schemas.microsoft.com/office/powerpoint/2010/main" val="1605079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Performance – Hopper</a:t>
            </a:r>
          </a:p>
          <a:p>
            <a:pPr lvl="1"/>
            <a:r>
              <a:rPr lang="en-US" altLang="ko-KR" sz="2000" dirty="0"/>
              <a:t>Average of 10 times evaluation: 1170.7078</a:t>
            </a:r>
            <a:endParaRPr lang="en-US" altLang="ko-KR" sz="2000" dirty="0">
              <a:effectLst/>
            </a:endParaRPr>
          </a:p>
        </p:txBody>
      </p:sp>
      <p:pic>
        <p:nvPicPr>
          <p:cNvPr id="6" name="그림 5">
            <a:extLst>
              <a:ext uri="{FF2B5EF4-FFF2-40B4-BE49-F238E27FC236}">
                <a16:creationId xmlns:a16="http://schemas.microsoft.com/office/drawing/2014/main" id="{B68306DA-B8AB-C1AD-47AD-D823B164519A}"/>
              </a:ext>
            </a:extLst>
          </p:cNvPr>
          <p:cNvPicPr>
            <a:picLocks noChangeAspect="1"/>
          </p:cNvPicPr>
          <p:nvPr/>
        </p:nvPicPr>
        <p:blipFill>
          <a:blip r:embed="rId3"/>
          <a:stretch>
            <a:fillRect/>
          </a:stretch>
        </p:blipFill>
        <p:spPr>
          <a:xfrm>
            <a:off x="634437" y="2898806"/>
            <a:ext cx="5331130" cy="2839463"/>
          </a:xfrm>
          <a:prstGeom prst="rect">
            <a:avLst/>
          </a:prstGeom>
        </p:spPr>
      </p:pic>
      <p:pic>
        <p:nvPicPr>
          <p:cNvPr id="9" name="그림 8">
            <a:extLst>
              <a:ext uri="{FF2B5EF4-FFF2-40B4-BE49-F238E27FC236}">
                <a16:creationId xmlns:a16="http://schemas.microsoft.com/office/drawing/2014/main" id="{8152373F-358A-EB8C-5837-1F8404A78449}"/>
              </a:ext>
            </a:extLst>
          </p:cNvPr>
          <p:cNvPicPr>
            <a:picLocks noChangeAspect="1"/>
          </p:cNvPicPr>
          <p:nvPr/>
        </p:nvPicPr>
        <p:blipFill>
          <a:blip r:embed="rId4"/>
          <a:stretch>
            <a:fillRect/>
          </a:stretch>
        </p:blipFill>
        <p:spPr>
          <a:xfrm>
            <a:off x="6226435" y="2898805"/>
            <a:ext cx="5234622" cy="2839463"/>
          </a:xfrm>
          <a:prstGeom prst="rect">
            <a:avLst/>
          </a:prstGeom>
        </p:spPr>
      </p:pic>
    </p:spTree>
    <p:extLst>
      <p:ext uri="{BB962C8B-B14F-4D97-AF65-F5344CB8AC3E}">
        <p14:creationId xmlns:p14="http://schemas.microsoft.com/office/powerpoint/2010/main" val="3659263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Performance – Half Cheetah</a:t>
            </a:r>
          </a:p>
          <a:p>
            <a:pPr lvl="1"/>
            <a:r>
              <a:rPr lang="en-US" altLang="ko-KR" sz="2000" dirty="0"/>
              <a:t>Average of 10 times evaluation: 4495.529</a:t>
            </a:r>
            <a:endParaRPr lang="en-US" altLang="ko-KR" sz="2000" dirty="0">
              <a:effectLst/>
            </a:endParaRPr>
          </a:p>
        </p:txBody>
      </p:sp>
      <p:pic>
        <p:nvPicPr>
          <p:cNvPr id="5" name="그림 4">
            <a:extLst>
              <a:ext uri="{FF2B5EF4-FFF2-40B4-BE49-F238E27FC236}">
                <a16:creationId xmlns:a16="http://schemas.microsoft.com/office/drawing/2014/main" id="{6D4A5E13-90F8-2A0F-3288-20BCDAE0E36C}"/>
              </a:ext>
            </a:extLst>
          </p:cNvPr>
          <p:cNvPicPr>
            <a:picLocks noChangeAspect="1"/>
          </p:cNvPicPr>
          <p:nvPr/>
        </p:nvPicPr>
        <p:blipFill>
          <a:blip r:embed="rId3"/>
          <a:stretch>
            <a:fillRect/>
          </a:stretch>
        </p:blipFill>
        <p:spPr>
          <a:xfrm>
            <a:off x="593058" y="2898804"/>
            <a:ext cx="5372508" cy="2839463"/>
          </a:xfrm>
          <a:prstGeom prst="rect">
            <a:avLst/>
          </a:prstGeom>
        </p:spPr>
      </p:pic>
      <p:pic>
        <p:nvPicPr>
          <p:cNvPr id="8" name="그림 7">
            <a:extLst>
              <a:ext uri="{FF2B5EF4-FFF2-40B4-BE49-F238E27FC236}">
                <a16:creationId xmlns:a16="http://schemas.microsoft.com/office/drawing/2014/main" id="{3AB285A6-0CC3-271A-0332-6D0411BAC6CA}"/>
              </a:ext>
            </a:extLst>
          </p:cNvPr>
          <p:cNvPicPr>
            <a:picLocks noChangeAspect="1"/>
          </p:cNvPicPr>
          <p:nvPr/>
        </p:nvPicPr>
        <p:blipFill>
          <a:blip r:embed="rId4"/>
          <a:stretch>
            <a:fillRect/>
          </a:stretch>
        </p:blipFill>
        <p:spPr>
          <a:xfrm>
            <a:off x="6226436" y="2898803"/>
            <a:ext cx="5234622" cy="2839463"/>
          </a:xfrm>
          <a:prstGeom prst="rect">
            <a:avLst/>
          </a:prstGeom>
        </p:spPr>
      </p:pic>
    </p:spTree>
    <p:extLst>
      <p:ext uri="{BB962C8B-B14F-4D97-AF65-F5344CB8AC3E}">
        <p14:creationId xmlns:p14="http://schemas.microsoft.com/office/powerpoint/2010/main" val="2826355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Performance 1 – Humanoid Standup</a:t>
            </a:r>
          </a:p>
          <a:p>
            <a:pPr lvl="1"/>
            <a:r>
              <a:rPr lang="en-US" altLang="ko-KR" sz="2000" dirty="0"/>
              <a:t>Average of 10 times evaluation: 62612.426</a:t>
            </a:r>
          </a:p>
        </p:txBody>
      </p:sp>
      <p:pic>
        <p:nvPicPr>
          <p:cNvPr id="6" name="그림 5">
            <a:extLst>
              <a:ext uri="{FF2B5EF4-FFF2-40B4-BE49-F238E27FC236}">
                <a16:creationId xmlns:a16="http://schemas.microsoft.com/office/drawing/2014/main" id="{4B46477F-7599-637F-656F-06326B77E733}"/>
              </a:ext>
            </a:extLst>
          </p:cNvPr>
          <p:cNvPicPr>
            <a:picLocks noChangeAspect="1"/>
          </p:cNvPicPr>
          <p:nvPr/>
        </p:nvPicPr>
        <p:blipFill>
          <a:blip r:embed="rId3"/>
          <a:stretch>
            <a:fillRect/>
          </a:stretch>
        </p:blipFill>
        <p:spPr>
          <a:xfrm>
            <a:off x="562413" y="2898803"/>
            <a:ext cx="5403152" cy="2839463"/>
          </a:xfrm>
          <a:prstGeom prst="rect">
            <a:avLst/>
          </a:prstGeom>
        </p:spPr>
      </p:pic>
      <p:pic>
        <p:nvPicPr>
          <p:cNvPr id="9" name="그림 8">
            <a:extLst>
              <a:ext uri="{FF2B5EF4-FFF2-40B4-BE49-F238E27FC236}">
                <a16:creationId xmlns:a16="http://schemas.microsoft.com/office/drawing/2014/main" id="{BF797428-CBA4-1574-3B28-325D3F6F2793}"/>
              </a:ext>
            </a:extLst>
          </p:cNvPr>
          <p:cNvPicPr>
            <a:picLocks noChangeAspect="1"/>
          </p:cNvPicPr>
          <p:nvPr/>
        </p:nvPicPr>
        <p:blipFill>
          <a:blip r:embed="rId4"/>
          <a:stretch>
            <a:fillRect/>
          </a:stretch>
        </p:blipFill>
        <p:spPr>
          <a:xfrm>
            <a:off x="6226437" y="2898804"/>
            <a:ext cx="5285689" cy="2839462"/>
          </a:xfrm>
          <a:prstGeom prst="rect">
            <a:avLst/>
          </a:prstGeom>
        </p:spPr>
      </p:pic>
    </p:spTree>
    <p:extLst>
      <p:ext uri="{BB962C8B-B14F-4D97-AF65-F5344CB8AC3E}">
        <p14:creationId xmlns:p14="http://schemas.microsoft.com/office/powerpoint/2010/main" val="369241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5A8E28-0EBA-73A7-CD97-237820372A3E}"/>
              </a:ext>
            </a:extLst>
          </p:cNvPr>
          <p:cNvSpPr>
            <a:spLocks noGrp="1"/>
          </p:cNvSpPr>
          <p:nvPr>
            <p:ph type="title"/>
          </p:nvPr>
        </p:nvSpPr>
        <p:spPr/>
        <p:txBody>
          <a:bodyPr/>
          <a:lstStyle/>
          <a:p>
            <a:r>
              <a:rPr lang="en-US" altLang="ko-KR" dirty="0"/>
              <a:t>Contents</a:t>
            </a:r>
            <a:endParaRPr lang="ko-KR" altLang="en-US" dirty="0"/>
          </a:p>
        </p:txBody>
      </p:sp>
      <p:sp>
        <p:nvSpPr>
          <p:cNvPr id="3" name="내용 개체 틀 2">
            <a:extLst>
              <a:ext uri="{FF2B5EF4-FFF2-40B4-BE49-F238E27FC236}">
                <a16:creationId xmlns:a16="http://schemas.microsoft.com/office/drawing/2014/main" id="{E1180894-0FEA-F6CA-59AC-CF43047DA90C}"/>
              </a:ext>
            </a:extLst>
          </p:cNvPr>
          <p:cNvSpPr>
            <a:spLocks noGrp="1"/>
          </p:cNvSpPr>
          <p:nvPr>
            <p:ph idx="1"/>
          </p:nvPr>
        </p:nvSpPr>
        <p:spPr/>
        <p:txBody>
          <a:bodyPr/>
          <a:lstStyle/>
          <a:p>
            <a:r>
              <a:rPr lang="en-US" altLang="ko-KR" dirty="0"/>
              <a:t>Introduction</a:t>
            </a:r>
          </a:p>
          <a:p>
            <a:r>
              <a:rPr lang="en-US" altLang="ko-KR" dirty="0"/>
              <a:t>Method</a:t>
            </a:r>
          </a:p>
          <a:p>
            <a:r>
              <a:rPr lang="en-US" altLang="ko-KR" dirty="0"/>
              <a:t>Experiments</a:t>
            </a:r>
          </a:p>
          <a:p>
            <a:r>
              <a:rPr lang="en-US" altLang="ko-KR" dirty="0"/>
              <a:t>Conclusion</a:t>
            </a:r>
          </a:p>
          <a:p>
            <a:endParaRPr lang="en-US" altLang="ko-KR" dirty="0"/>
          </a:p>
        </p:txBody>
      </p:sp>
    </p:spTree>
    <p:extLst>
      <p:ext uri="{BB962C8B-B14F-4D97-AF65-F5344CB8AC3E}">
        <p14:creationId xmlns:p14="http://schemas.microsoft.com/office/powerpoint/2010/main" val="1660729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Performance 2 – Humanoid Standup</a:t>
            </a:r>
          </a:p>
          <a:p>
            <a:pPr lvl="1"/>
            <a:r>
              <a:rPr lang="en-US" altLang="ko-KR" sz="2000" dirty="0"/>
              <a:t>Average of 10 times evaluation: 78353.44</a:t>
            </a:r>
          </a:p>
          <a:p>
            <a:pPr lvl="1"/>
            <a:r>
              <a:rPr lang="en-US" altLang="ko-KR" sz="2000" dirty="0"/>
              <a:t>Difference: Additional Architecture 1 (More, hierarchical layers 128 – 64 – 32)</a:t>
            </a:r>
          </a:p>
        </p:txBody>
      </p:sp>
      <p:pic>
        <p:nvPicPr>
          <p:cNvPr id="5" name="그림 4">
            <a:extLst>
              <a:ext uri="{FF2B5EF4-FFF2-40B4-BE49-F238E27FC236}">
                <a16:creationId xmlns:a16="http://schemas.microsoft.com/office/drawing/2014/main" id="{F4BDADFA-3EA2-7EB0-3F9D-FCC9BA958BDC}"/>
              </a:ext>
            </a:extLst>
          </p:cNvPr>
          <p:cNvPicPr>
            <a:picLocks noChangeAspect="1"/>
          </p:cNvPicPr>
          <p:nvPr/>
        </p:nvPicPr>
        <p:blipFill>
          <a:blip r:embed="rId3"/>
          <a:stretch>
            <a:fillRect/>
          </a:stretch>
        </p:blipFill>
        <p:spPr>
          <a:xfrm>
            <a:off x="577328" y="2915120"/>
            <a:ext cx="5388236" cy="2823146"/>
          </a:xfrm>
          <a:prstGeom prst="rect">
            <a:avLst/>
          </a:prstGeom>
        </p:spPr>
      </p:pic>
      <p:pic>
        <p:nvPicPr>
          <p:cNvPr id="8" name="그림 7">
            <a:extLst>
              <a:ext uri="{FF2B5EF4-FFF2-40B4-BE49-F238E27FC236}">
                <a16:creationId xmlns:a16="http://schemas.microsoft.com/office/drawing/2014/main" id="{81E9A1FF-0A43-6968-549D-4A2E900BF251}"/>
              </a:ext>
            </a:extLst>
          </p:cNvPr>
          <p:cNvPicPr>
            <a:picLocks noChangeAspect="1"/>
          </p:cNvPicPr>
          <p:nvPr/>
        </p:nvPicPr>
        <p:blipFill>
          <a:blip r:embed="rId4"/>
          <a:stretch>
            <a:fillRect/>
          </a:stretch>
        </p:blipFill>
        <p:spPr>
          <a:xfrm>
            <a:off x="6226436" y="2915120"/>
            <a:ext cx="5255316" cy="2823146"/>
          </a:xfrm>
          <a:prstGeom prst="rect">
            <a:avLst/>
          </a:prstGeom>
        </p:spPr>
      </p:pic>
    </p:spTree>
    <p:extLst>
      <p:ext uri="{BB962C8B-B14F-4D97-AF65-F5344CB8AC3E}">
        <p14:creationId xmlns:p14="http://schemas.microsoft.com/office/powerpoint/2010/main" val="3184474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Performance 3 – Humanoid Standup</a:t>
                </a:r>
              </a:p>
              <a:p>
                <a:pPr lvl="1"/>
                <a:r>
                  <a:rPr lang="en-US" altLang="ko-KR" sz="2000" dirty="0"/>
                  <a:t>Average of 10 times evaluation: 113442.21</a:t>
                </a:r>
              </a:p>
              <a:p>
                <a:pPr lvl="1"/>
                <a:r>
                  <a:rPr lang="en-US" altLang="ko-KR" sz="2000" dirty="0"/>
                  <a:t>Difference: Timesteps 1M </a:t>
                </a:r>
                <a:r>
                  <a:rPr lang="ko-KR" altLang="en-US" sz="2000" dirty="0"/>
                  <a:t>→ </a:t>
                </a:r>
                <a:r>
                  <a:rPr lang="en-US" altLang="ko-KR" sz="2000" dirty="0"/>
                  <a:t>150k, learning rate: </a:t>
                </a:r>
                <a14:m>
                  <m:oMath xmlns:m="http://schemas.openxmlformats.org/officeDocument/2006/math">
                    <m:r>
                      <a:rPr lang="en-US" altLang="ko-KR" sz="2000" b="0" i="1" smtClean="0">
                        <a:latin typeface="Cambria Math" panose="02040503050406030204" pitchFamily="18" charset="0"/>
                      </a:rPr>
                      <m:t>3</m:t>
                    </m:r>
                    <m:r>
                      <a:rPr lang="en-US" altLang="ko-KR" sz="2000" b="0" i="1" smtClean="0">
                        <a:latin typeface="Cambria Math" panose="02040503050406030204" pitchFamily="18" charset="0"/>
                        <a:ea typeface="Cambria Math" panose="02040503050406030204" pitchFamily="18" charset="0"/>
                      </a:rPr>
                      <m:t>×</m:t>
                    </m:r>
                    <m:sSup>
                      <m:sSupPr>
                        <m:ctrlPr>
                          <a:rPr lang="en-US" altLang="ko-KR" sz="2000" b="0" i="1" smtClean="0">
                            <a:latin typeface="Cambria Math" panose="02040503050406030204" pitchFamily="18" charset="0"/>
                            <a:ea typeface="Cambria Math" panose="02040503050406030204" pitchFamily="18" charset="0"/>
                          </a:rPr>
                        </m:ctrlPr>
                      </m:sSupPr>
                      <m:e>
                        <m:r>
                          <a:rPr lang="en-US" altLang="ko-KR" sz="2000" b="0" i="1" smtClean="0">
                            <a:latin typeface="Cambria Math" panose="02040503050406030204" pitchFamily="18" charset="0"/>
                            <a:ea typeface="Cambria Math" panose="02040503050406030204" pitchFamily="18" charset="0"/>
                          </a:rPr>
                          <m:t>10</m:t>
                        </m:r>
                      </m:e>
                      <m:sup>
                        <m:r>
                          <a:rPr lang="en-US" altLang="ko-KR" sz="2000" b="0" i="1" smtClean="0">
                            <a:latin typeface="Cambria Math" panose="02040503050406030204" pitchFamily="18" charset="0"/>
                            <a:ea typeface="Cambria Math" panose="02040503050406030204" pitchFamily="18" charset="0"/>
                          </a:rPr>
                          <m:t>−4</m:t>
                        </m:r>
                      </m:sup>
                    </m:sSup>
                  </m:oMath>
                </a14:m>
                <a:r>
                  <a:rPr lang="en-US" altLang="ko-KR" sz="2000" dirty="0"/>
                  <a:t> </a:t>
                </a:r>
                <a:r>
                  <a:rPr lang="ko-KR" altLang="en-US" sz="2000" dirty="0"/>
                  <a:t>→</a:t>
                </a:r>
                <a:r>
                  <a:rPr lang="en-US" altLang="ko-KR" sz="2000" dirty="0"/>
                  <a:t> </a:t>
                </a:r>
                <a14:m>
                  <m:oMath xmlns:m="http://schemas.openxmlformats.org/officeDocument/2006/math">
                    <m:r>
                      <a:rPr lang="en-US" altLang="ko-KR" sz="2000" i="1" dirty="0" smtClean="0">
                        <a:latin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m:t>
                    </m:r>
                    <m:sSup>
                      <m:sSupPr>
                        <m:ctrlPr>
                          <a:rPr lang="en-US" altLang="ko-KR" sz="2000" i="1">
                            <a:latin typeface="Cambria Math" panose="02040503050406030204" pitchFamily="18" charset="0"/>
                            <a:ea typeface="Cambria Math" panose="02040503050406030204" pitchFamily="18" charset="0"/>
                          </a:rPr>
                        </m:ctrlPr>
                      </m:sSupPr>
                      <m:e>
                        <m:r>
                          <a:rPr lang="en-US" altLang="ko-KR" sz="2000" i="1">
                            <a:latin typeface="Cambria Math" panose="02040503050406030204" pitchFamily="18" charset="0"/>
                            <a:ea typeface="Cambria Math" panose="02040503050406030204" pitchFamily="18" charset="0"/>
                          </a:rPr>
                          <m:t>10</m:t>
                        </m:r>
                      </m:e>
                      <m:sup>
                        <m:r>
                          <a:rPr lang="en-US" altLang="ko-KR" sz="2000" i="1">
                            <a:latin typeface="Cambria Math" panose="02040503050406030204" pitchFamily="18" charset="0"/>
                            <a:ea typeface="Cambria Math" panose="02040503050406030204" pitchFamily="18" charset="0"/>
                          </a:rPr>
                          <m:t>−4</m:t>
                        </m:r>
                      </m:sup>
                    </m:sSup>
                  </m:oMath>
                </a14:m>
                <a:endParaRPr lang="en-US" altLang="ko-KR" sz="2000" dirty="0"/>
              </a:p>
            </p:txBody>
          </p:sp>
        </mc:Choice>
        <mc:Fallback xmlns="">
          <p:sp>
            <p:nvSpPr>
              <p:cNvPr id="3" name="내용 개체 틀 2">
                <a:extLst>
                  <a:ext uri="{FF2B5EF4-FFF2-40B4-BE49-F238E27FC236}">
                    <a16:creationId xmlns:a16="http://schemas.microsoft.com/office/drawing/2014/main" id="{6D051B36-8F2B-6A68-42D1-A5BF1F29D4DE}"/>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35143E94-F131-4C42-CE35-D0E823BF3342}"/>
              </a:ext>
            </a:extLst>
          </p:cNvPr>
          <p:cNvPicPr>
            <a:picLocks noChangeAspect="1"/>
          </p:cNvPicPr>
          <p:nvPr/>
        </p:nvPicPr>
        <p:blipFill>
          <a:blip r:embed="rId4"/>
          <a:stretch>
            <a:fillRect/>
          </a:stretch>
        </p:blipFill>
        <p:spPr>
          <a:xfrm>
            <a:off x="541202" y="2915120"/>
            <a:ext cx="5424363" cy="2823146"/>
          </a:xfrm>
          <a:prstGeom prst="rect">
            <a:avLst/>
          </a:prstGeom>
        </p:spPr>
      </p:pic>
      <p:pic>
        <p:nvPicPr>
          <p:cNvPr id="9" name="그림 8">
            <a:extLst>
              <a:ext uri="{FF2B5EF4-FFF2-40B4-BE49-F238E27FC236}">
                <a16:creationId xmlns:a16="http://schemas.microsoft.com/office/drawing/2014/main" id="{09C0FFC8-3472-1A4B-EF70-BB8A3DC10B2B}"/>
              </a:ext>
            </a:extLst>
          </p:cNvPr>
          <p:cNvPicPr>
            <a:picLocks noChangeAspect="1"/>
          </p:cNvPicPr>
          <p:nvPr/>
        </p:nvPicPr>
        <p:blipFill>
          <a:blip r:embed="rId5"/>
          <a:stretch>
            <a:fillRect/>
          </a:stretch>
        </p:blipFill>
        <p:spPr>
          <a:xfrm>
            <a:off x="6226437" y="2915120"/>
            <a:ext cx="5301016" cy="2823146"/>
          </a:xfrm>
          <a:prstGeom prst="rect">
            <a:avLst/>
          </a:prstGeom>
        </p:spPr>
      </p:pic>
    </p:spTree>
    <p:extLst>
      <p:ext uri="{BB962C8B-B14F-4D97-AF65-F5344CB8AC3E}">
        <p14:creationId xmlns:p14="http://schemas.microsoft.com/office/powerpoint/2010/main" val="3902015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Performance 4 – Humanoid Standup</a:t>
                </a:r>
              </a:p>
              <a:p>
                <a:pPr lvl="1"/>
                <a:r>
                  <a:rPr lang="en-US" altLang="ko-KR" sz="2000" dirty="0"/>
                  <a:t>Average of 10 times evaluation: 132710.4</a:t>
                </a:r>
              </a:p>
              <a:p>
                <a:pPr lvl="1"/>
                <a:r>
                  <a:rPr lang="en-US" altLang="ko-KR" sz="2000" dirty="0"/>
                  <a:t>Difference: Timesteps 150k </a:t>
                </a:r>
                <a:r>
                  <a:rPr lang="ko-KR" altLang="en-US" sz="2000" dirty="0"/>
                  <a:t>→ </a:t>
                </a:r>
                <a:r>
                  <a:rPr lang="en-US" altLang="ko-KR" sz="2000" dirty="0"/>
                  <a:t>1M, learning rate: </a:t>
                </a:r>
                <a14:m>
                  <m:oMath xmlns:m="http://schemas.openxmlformats.org/officeDocument/2006/math">
                    <m:r>
                      <a:rPr lang="en-US" altLang="ko-KR" sz="2000" i="1">
                        <a:latin typeface="Cambria Math" panose="02040503050406030204" pitchFamily="18" charset="0"/>
                      </a:rPr>
                      <m:t>1</m:t>
                    </m:r>
                    <m:r>
                      <a:rPr lang="en-US" altLang="ko-KR" sz="2000" b="0" i="1" smtClean="0">
                        <a:latin typeface="Cambria Math" panose="02040503050406030204" pitchFamily="18" charset="0"/>
                        <a:ea typeface="Cambria Math" panose="02040503050406030204" pitchFamily="18" charset="0"/>
                      </a:rPr>
                      <m:t>×</m:t>
                    </m:r>
                    <m:sSup>
                      <m:sSupPr>
                        <m:ctrlPr>
                          <a:rPr lang="en-US" altLang="ko-KR" sz="2000" b="0" i="1" smtClean="0">
                            <a:latin typeface="Cambria Math" panose="02040503050406030204" pitchFamily="18" charset="0"/>
                            <a:ea typeface="Cambria Math" panose="02040503050406030204" pitchFamily="18" charset="0"/>
                          </a:rPr>
                        </m:ctrlPr>
                      </m:sSupPr>
                      <m:e>
                        <m:r>
                          <a:rPr lang="en-US" altLang="ko-KR" sz="2000" b="0" i="1" smtClean="0">
                            <a:latin typeface="Cambria Math" panose="02040503050406030204" pitchFamily="18" charset="0"/>
                            <a:ea typeface="Cambria Math" panose="02040503050406030204" pitchFamily="18" charset="0"/>
                          </a:rPr>
                          <m:t>10</m:t>
                        </m:r>
                      </m:e>
                      <m:sup>
                        <m:r>
                          <a:rPr lang="en-US" altLang="ko-KR" sz="2000" b="0" i="1" smtClean="0">
                            <a:latin typeface="Cambria Math" panose="02040503050406030204" pitchFamily="18" charset="0"/>
                            <a:ea typeface="Cambria Math" panose="02040503050406030204" pitchFamily="18" charset="0"/>
                          </a:rPr>
                          <m:t>−4</m:t>
                        </m:r>
                      </m:sup>
                    </m:sSup>
                  </m:oMath>
                </a14:m>
                <a:r>
                  <a:rPr lang="en-US" altLang="ko-KR" sz="2000" dirty="0"/>
                  <a:t> </a:t>
                </a:r>
                <a:r>
                  <a:rPr lang="ko-KR" altLang="en-US" sz="2000" dirty="0"/>
                  <a:t>→</a:t>
                </a:r>
                <a:r>
                  <a:rPr lang="en-US" altLang="ko-KR" sz="2000" dirty="0"/>
                  <a:t> </a:t>
                </a:r>
                <a14:m>
                  <m:oMath xmlns:m="http://schemas.openxmlformats.org/officeDocument/2006/math">
                    <m:r>
                      <a:rPr lang="en-US" altLang="ko-KR" sz="2000" i="1" dirty="0">
                        <a:latin typeface="Cambria Math" panose="02040503050406030204" pitchFamily="18" charset="0"/>
                      </a:rPr>
                      <m:t>2</m:t>
                    </m:r>
                    <m:r>
                      <a:rPr lang="en-US" altLang="ko-KR" sz="2000" i="1">
                        <a:latin typeface="Cambria Math" panose="02040503050406030204" pitchFamily="18" charset="0"/>
                        <a:ea typeface="Cambria Math" panose="02040503050406030204" pitchFamily="18" charset="0"/>
                      </a:rPr>
                      <m:t>×</m:t>
                    </m:r>
                    <m:sSup>
                      <m:sSupPr>
                        <m:ctrlPr>
                          <a:rPr lang="en-US" altLang="ko-KR" sz="2000" i="1">
                            <a:latin typeface="Cambria Math" panose="02040503050406030204" pitchFamily="18" charset="0"/>
                            <a:ea typeface="Cambria Math" panose="02040503050406030204" pitchFamily="18" charset="0"/>
                          </a:rPr>
                        </m:ctrlPr>
                      </m:sSupPr>
                      <m:e>
                        <m:r>
                          <a:rPr lang="en-US" altLang="ko-KR" sz="2000" i="1">
                            <a:latin typeface="Cambria Math" panose="02040503050406030204" pitchFamily="18" charset="0"/>
                            <a:ea typeface="Cambria Math" panose="02040503050406030204" pitchFamily="18" charset="0"/>
                          </a:rPr>
                          <m:t>10</m:t>
                        </m:r>
                      </m:e>
                      <m:sup>
                        <m:r>
                          <a:rPr lang="en-US" altLang="ko-KR" sz="2000" i="1">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5</m:t>
                        </m:r>
                      </m:sup>
                    </m:sSup>
                  </m:oMath>
                </a14:m>
                <a:endParaRPr lang="en-US" altLang="ko-KR" sz="2000" dirty="0"/>
              </a:p>
            </p:txBody>
          </p:sp>
        </mc:Choice>
        <mc:Fallback xmlns="">
          <p:sp>
            <p:nvSpPr>
              <p:cNvPr id="3" name="내용 개체 틀 2">
                <a:extLst>
                  <a:ext uri="{FF2B5EF4-FFF2-40B4-BE49-F238E27FC236}">
                    <a16:creationId xmlns:a16="http://schemas.microsoft.com/office/drawing/2014/main" id="{6D051B36-8F2B-6A68-42D1-A5BF1F29D4DE}"/>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3AF16BC4-2735-6B15-7FE8-44B8F3D56286}"/>
              </a:ext>
            </a:extLst>
          </p:cNvPr>
          <p:cNvPicPr>
            <a:picLocks noChangeAspect="1"/>
          </p:cNvPicPr>
          <p:nvPr/>
        </p:nvPicPr>
        <p:blipFill>
          <a:blip r:embed="rId4"/>
          <a:stretch>
            <a:fillRect/>
          </a:stretch>
        </p:blipFill>
        <p:spPr>
          <a:xfrm>
            <a:off x="577329" y="2915119"/>
            <a:ext cx="5388235" cy="2823146"/>
          </a:xfrm>
          <a:prstGeom prst="rect">
            <a:avLst/>
          </a:prstGeom>
        </p:spPr>
      </p:pic>
      <p:pic>
        <p:nvPicPr>
          <p:cNvPr id="8" name="그림 7">
            <a:extLst>
              <a:ext uri="{FF2B5EF4-FFF2-40B4-BE49-F238E27FC236}">
                <a16:creationId xmlns:a16="http://schemas.microsoft.com/office/drawing/2014/main" id="{3C2F657A-1A3B-8D24-D41D-4B441E6523E7}"/>
              </a:ext>
            </a:extLst>
          </p:cNvPr>
          <p:cNvPicPr>
            <a:picLocks noChangeAspect="1"/>
          </p:cNvPicPr>
          <p:nvPr/>
        </p:nvPicPr>
        <p:blipFill>
          <a:blip r:embed="rId5"/>
          <a:stretch>
            <a:fillRect/>
          </a:stretch>
        </p:blipFill>
        <p:spPr>
          <a:xfrm>
            <a:off x="6226435" y="2915119"/>
            <a:ext cx="5301016" cy="2823146"/>
          </a:xfrm>
          <a:prstGeom prst="rect">
            <a:avLst/>
          </a:prstGeom>
        </p:spPr>
      </p:pic>
    </p:spTree>
    <p:extLst>
      <p:ext uri="{BB962C8B-B14F-4D97-AF65-F5344CB8AC3E}">
        <p14:creationId xmlns:p14="http://schemas.microsoft.com/office/powerpoint/2010/main" val="3815724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Performance 5 – Humanoid Standup</a:t>
            </a:r>
          </a:p>
          <a:p>
            <a:pPr lvl="1"/>
            <a:r>
              <a:rPr lang="en-US" altLang="ko-KR" sz="2000" dirty="0"/>
              <a:t>Average of 10 times evaluation: 133542.47</a:t>
            </a:r>
          </a:p>
          <a:p>
            <a:pPr lvl="1"/>
            <a:r>
              <a:rPr lang="en-US" altLang="ko-KR" sz="2000" dirty="0"/>
              <a:t>Difference: </a:t>
            </a:r>
            <a:r>
              <a:rPr lang="en-US" altLang="ko-KR" sz="2000" dirty="0" err="1"/>
              <a:t>ent</a:t>
            </a:r>
            <a:r>
              <a:rPr lang="en-US" altLang="ko-KR" sz="2000" dirty="0"/>
              <a:t> </a:t>
            </a:r>
            <a:r>
              <a:rPr lang="en-US" altLang="ko-KR" sz="2000" dirty="0" err="1"/>
              <a:t>coef</a:t>
            </a:r>
            <a:r>
              <a:rPr lang="en-US" altLang="ko-KR" sz="2000" dirty="0"/>
              <a:t> 0.0</a:t>
            </a:r>
          </a:p>
        </p:txBody>
      </p:sp>
      <p:pic>
        <p:nvPicPr>
          <p:cNvPr id="6" name="그림 5">
            <a:extLst>
              <a:ext uri="{FF2B5EF4-FFF2-40B4-BE49-F238E27FC236}">
                <a16:creationId xmlns:a16="http://schemas.microsoft.com/office/drawing/2014/main" id="{66FA1486-5C3C-1B60-D824-0118C8CFC95A}"/>
              </a:ext>
            </a:extLst>
          </p:cNvPr>
          <p:cNvPicPr>
            <a:picLocks noChangeAspect="1"/>
          </p:cNvPicPr>
          <p:nvPr/>
        </p:nvPicPr>
        <p:blipFill>
          <a:blip r:embed="rId3"/>
          <a:stretch>
            <a:fillRect/>
          </a:stretch>
        </p:blipFill>
        <p:spPr>
          <a:xfrm>
            <a:off x="577330" y="2915119"/>
            <a:ext cx="5388236" cy="2823146"/>
          </a:xfrm>
          <a:prstGeom prst="rect">
            <a:avLst/>
          </a:prstGeom>
        </p:spPr>
      </p:pic>
      <p:pic>
        <p:nvPicPr>
          <p:cNvPr id="9" name="그림 8">
            <a:extLst>
              <a:ext uri="{FF2B5EF4-FFF2-40B4-BE49-F238E27FC236}">
                <a16:creationId xmlns:a16="http://schemas.microsoft.com/office/drawing/2014/main" id="{DB3613E8-BCB9-2051-3160-AD7DF25A87ED}"/>
              </a:ext>
            </a:extLst>
          </p:cNvPr>
          <p:cNvPicPr>
            <a:picLocks noChangeAspect="1"/>
          </p:cNvPicPr>
          <p:nvPr/>
        </p:nvPicPr>
        <p:blipFill>
          <a:blip r:embed="rId4"/>
          <a:stretch>
            <a:fillRect/>
          </a:stretch>
        </p:blipFill>
        <p:spPr>
          <a:xfrm>
            <a:off x="6226436" y="2915119"/>
            <a:ext cx="5306092" cy="2823146"/>
          </a:xfrm>
          <a:prstGeom prst="rect">
            <a:avLst/>
          </a:prstGeom>
        </p:spPr>
      </p:pic>
    </p:spTree>
    <p:extLst>
      <p:ext uri="{BB962C8B-B14F-4D97-AF65-F5344CB8AC3E}">
        <p14:creationId xmlns:p14="http://schemas.microsoft.com/office/powerpoint/2010/main" val="1128102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Performance 6 – Humanoid Standup</a:t>
            </a:r>
          </a:p>
          <a:p>
            <a:pPr lvl="1"/>
            <a:r>
              <a:rPr lang="en-US" altLang="ko-KR" sz="2000" dirty="0"/>
              <a:t>Average of 10 times evaluation: 137420.84</a:t>
            </a:r>
          </a:p>
          <a:p>
            <a:pPr lvl="1"/>
            <a:r>
              <a:rPr lang="en-US" altLang="ko-KR" sz="2000" dirty="0"/>
              <a:t>Difference: </a:t>
            </a:r>
            <a:r>
              <a:rPr lang="en-US" altLang="ko-KR" sz="2000" dirty="0" err="1"/>
              <a:t>ent</a:t>
            </a:r>
            <a:r>
              <a:rPr lang="en-US" altLang="ko-KR" sz="2000" dirty="0"/>
              <a:t> </a:t>
            </a:r>
            <a:r>
              <a:rPr lang="en-US" altLang="ko-KR" sz="2000" dirty="0" err="1"/>
              <a:t>coef</a:t>
            </a:r>
            <a:r>
              <a:rPr lang="en-US" altLang="ko-KR" sz="2000" dirty="0"/>
              <a:t> 0.001, max grad norm 0.5</a:t>
            </a:r>
          </a:p>
          <a:p>
            <a:pPr marL="457200" lvl="1" indent="0">
              <a:buNone/>
            </a:pPr>
            <a:r>
              <a:rPr lang="en-US" altLang="ko-KR" sz="2000" dirty="0"/>
              <a:t>		  Additional Architecture 2 (More layers, no hierarchy 128 – 128 – 128)</a:t>
            </a:r>
          </a:p>
        </p:txBody>
      </p:sp>
      <p:pic>
        <p:nvPicPr>
          <p:cNvPr id="5" name="그림 4">
            <a:extLst>
              <a:ext uri="{FF2B5EF4-FFF2-40B4-BE49-F238E27FC236}">
                <a16:creationId xmlns:a16="http://schemas.microsoft.com/office/drawing/2014/main" id="{0DB828CA-393A-420D-090F-D1C902866B2B}"/>
              </a:ext>
            </a:extLst>
          </p:cNvPr>
          <p:cNvPicPr>
            <a:picLocks noChangeAspect="1"/>
          </p:cNvPicPr>
          <p:nvPr/>
        </p:nvPicPr>
        <p:blipFill>
          <a:blip r:embed="rId3"/>
          <a:stretch>
            <a:fillRect/>
          </a:stretch>
        </p:blipFill>
        <p:spPr>
          <a:xfrm>
            <a:off x="577332" y="3316334"/>
            <a:ext cx="5388233" cy="2823145"/>
          </a:xfrm>
          <a:prstGeom prst="rect">
            <a:avLst/>
          </a:prstGeom>
        </p:spPr>
      </p:pic>
      <p:pic>
        <p:nvPicPr>
          <p:cNvPr id="8" name="그림 7">
            <a:extLst>
              <a:ext uri="{FF2B5EF4-FFF2-40B4-BE49-F238E27FC236}">
                <a16:creationId xmlns:a16="http://schemas.microsoft.com/office/drawing/2014/main" id="{680D682C-A214-652A-B72E-5BDBDA59E758}"/>
              </a:ext>
            </a:extLst>
          </p:cNvPr>
          <p:cNvPicPr>
            <a:picLocks noChangeAspect="1"/>
          </p:cNvPicPr>
          <p:nvPr/>
        </p:nvPicPr>
        <p:blipFill>
          <a:blip r:embed="rId4"/>
          <a:stretch>
            <a:fillRect/>
          </a:stretch>
        </p:blipFill>
        <p:spPr>
          <a:xfrm>
            <a:off x="6226433" y="3316334"/>
            <a:ext cx="5301014" cy="2823145"/>
          </a:xfrm>
          <a:prstGeom prst="rect">
            <a:avLst/>
          </a:prstGeom>
        </p:spPr>
      </p:pic>
      <p:pic>
        <p:nvPicPr>
          <p:cNvPr id="11" name="그림 10">
            <a:extLst>
              <a:ext uri="{FF2B5EF4-FFF2-40B4-BE49-F238E27FC236}">
                <a16:creationId xmlns:a16="http://schemas.microsoft.com/office/drawing/2014/main" id="{2205A7B5-DB49-4058-15B5-D4AB846BEF44}"/>
              </a:ext>
            </a:extLst>
          </p:cNvPr>
          <p:cNvPicPr>
            <a:picLocks noChangeAspect="1"/>
          </p:cNvPicPr>
          <p:nvPr/>
        </p:nvPicPr>
        <p:blipFill>
          <a:blip r:embed="rId5"/>
          <a:stretch>
            <a:fillRect/>
          </a:stretch>
        </p:blipFill>
        <p:spPr>
          <a:xfrm>
            <a:off x="6202161" y="0"/>
            <a:ext cx="5989839" cy="1310754"/>
          </a:xfrm>
          <a:prstGeom prst="rect">
            <a:avLst/>
          </a:prstGeom>
        </p:spPr>
      </p:pic>
      <p:sp>
        <p:nvSpPr>
          <p:cNvPr id="12" name="TextBox 11">
            <a:extLst>
              <a:ext uri="{FF2B5EF4-FFF2-40B4-BE49-F238E27FC236}">
                <a16:creationId xmlns:a16="http://schemas.microsoft.com/office/drawing/2014/main" id="{0DE0ED72-654D-0430-12F0-97F9FB1C379D}"/>
              </a:ext>
            </a:extLst>
          </p:cNvPr>
          <p:cNvSpPr txBox="1"/>
          <p:nvPr/>
        </p:nvSpPr>
        <p:spPr>
          <a:xfrm>
            <a:off x="10081902" y="1306547"/>
            <a:ext cx="2119426" cy="369332"/>
          </a:xfrm>
          <a:prstGeom prst="rect">
            <a:avLst/>
          </a:prstGeom>
          <a:noFill/>
        </p:spPr>
        <p:txBody>
          <a:bodyPr wrap="none" rtlCol="0">
            <a:spAutoFit/>
          </a:bodyPr>
          <a:lstStyle/>
          <a:p>
            <a:r>
              <a:rPr lang="en-US" altLang="ko-KR" dirty="0"/>
              <a:t>Credit by </a:t>
            </a:r>
            <a:r>
              <a:rPr lang="en-US" altLang="ko-KR" dirty="0" err="1"/>
              <a:t>ChatGPT</a:t>
            </a:r>
            <a:endParaRPr lang="ko-KR" altLang="en-US" dirty="0"/>
          </a:p>
        </p:txBody>
      </p:sp>
    </p:spTree>
    <p:extLst>
      <p:ext uri="{BB962C8B-B14F-4D97-AF65-F5344CB8AC3E}">
        <p14:creationId xmlns:p14="http://schemas.microsoft.com/office/powerpoint/2010/main" val="490233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Performance 7 – Humanoid Standup</a:t>
            </a:r>
          </a:p>
          <a:p>
            <a:pPr lvl="1"/>
            <a:r>
              <a:rPr lang="en-US" altLang="ko-KR" sz="2000" dirty="0"/>
              <a:t>Average of 10 times evaluation: 138200.6</a:t>
            </a:r>
          </a:p>
          <a:p>
            <a:pPr lvl="1"/>
            <a:r>
              <a:rPr lang="en-US" altLang="ko-KR" sz="2000" dirty="0"/>
              <a:t>Difference: Learning rate annealing </a:t>
            </a:r>
            <a:r>
              <a:rPr lang="en-US" altLang="ko-KR" sz="1600" b="0" dirty="0" err="1">
                <a:solidFill>
                  <a:srgbClr val="000000"/>
                </a:solidFill>
                <a:effectLst/>
                <a:latin typeface="Courier New" panose="02070309020205020404" pitchFamily="49" charset="0"/>
              </a:rPr>
              <a:t>lrnow</a:t>
            </a:r>
            <a:r>
              <a:rPr lang="en-US" altLang="ko-KR" sz="1600" b="0" dirty="0">
                <a:solidFill>
                  <a:srgbClr val="000000"/>
                </a:solidFill>
                <a:effectLst/>
                <a:latin typeface="Courier New" panose="02070309020205020404" pitchFamily="49" charset="0"/>
              </a:rPr>
              <a:t> </a:t>
            </a:r>
            <a:r>
              <a:rPr lang="en-US" altLang="ko-KR" sz="1600" b="0" dirty="0">
                <a:solidFill>
                  <a:srgbClr val="AF00DB"/>
                </a:solidFill>
                <a:effectLst/>
                <a:latin typeface="Courier New" panose="02070309020205020404" pitchFamily="49" charset="0"/>
              </a:rPr>
              <a:t>if</a:t>
            </a:r>
            <a:r>
              <a:rPr lang="en-US" altLang="ko-KR" sz="1600" b="0" dirty="0">
                <a:solidFill>
                  <a:srgbClr val="000000"/>
                </a:solidFill>
                <a:effectLst/>
                <a:latin typeface="Courier New" panose="02070309020205020404" pitchFamily="49" charset="0"/>
              </a:rPr>
              <a:t> </a:t>
            </a:r>
            <a:r>
              <a:rPr lang="en-US" altLang="ko-KR" sz="1600" b="0" dirty="0" err="1">
                <a:solidFill>
                  <a:srgbClr val="000000"/>
                </a:solidFill>
                <a:effectLst/>
                <a:latin typeface="Courier New" panose="02070309020205020404" pitchFamily="49" charset="0"/>
              </a:rPr>
              <a:t>lrnow</a:t>
            </a:r>
            <a:r>
              <a:rPr lang="en-US" altLang="ko-KR" sz="1600" b="0" dirty="0">
                <a:solidFill>
                  <a:srgbClr val="000000"/>
                </a:solidFill>
                <a:effectLst/>
                <a:latin typeface="Courier New" panose="02070309020205020404" pitchFamily="49" charset="0"/>
              </a:rPr>
              <a:t> &gt; </a:t>
            </a:r>
            <a:r>
              <a:rPr lang="en-US" altLang="ko-KR" sz="1600" b="0" dirty="0">
                <a:solidFill>
                  <a:srgbClr val="098156"/>
                </a:solidFill>
                <a:effectLst/>
                <a:latin typeface="Courier New" panose="02070309020205020404" pitchFamily="49" charset="0"/>
              </a:rPr>
              <a:t>1e-5</a:t>
            </a:r>
            <a:r>
              <a:rPr lang="en-US" altLang="ko-KR" sz="1600" b="0" dirty="0">
                <a:solidFill>
                  <a:srgbClr val="000000"/>
                </a:solidFill>
                <a:effectLst/>
                <a:latin typeface="Courier New" panose="02070309020205020404" pitchFamily="49" charset="0"/>
              </a:rPr>
              <a:t> </a:t>
            </a:r>
            <a:r>
              <a:rPr lang="en-US" altLang="ko-KR" sz="1600" b="0" dirty="0">
                <a:solidFill>
                  <a:srgbClr val="AF00DB"/>
                </a:solidFill>
                <a:effectLst/>
                <a:latin typeface="Courier New" panose="02070309020205020404" pitchFamily="49" charset="0"/>
              </a:rPr>
              <a:t>else</a:t>
            </a:r>
            <a:r>
              <a:rPr lang="en-US" altLang="ko-KR" sz="1600" b="0" dirty="0">
                <a:solidFill>
                  <a:srgbClr val="000000"/>
                </a:solidFill>
                <a:effectLst/>
                <a:latin typeface="Courier New" panose="02070309020205020404" pitchFamily="49" charset="0"/>
              </a:rPr>
              <a:t> </a:t>
            </a:r>
            <a:r>
              <a:rPr lang="en-US" altLang="ko-KR" sz="1600" b="0" dirty="0">
                <a:solidFill>
                  <a:srgbClr val="098156"/>
                </a:solidFill>
                <a:effectLst/>
                <a:latin typeface="Courier New" panose="02070309020205020404" pitchFamily="49" charset="0"/>
              </a:rPr>
              <a:t>1e-5</a:t>
            </a:r>
            <a:endParaRPr lang="en-US" altLang="ko-KR" sz="1600" b="0" dirty="0">
              <a:solidFill>
                <a:srgbClr val="000000"/>
              </a:solidFill>
              <a:effectLst/>
              <a:latin typeface="Courier New" panose="02070309020205020404" pitchFamily="49" charset="0"/>
            </a:endParaRPr>
          </a:p>
          <a:p>
            <a:pPr lvl="1"/>
            <a:endParaRPr lang="en-US" altLang="ko-KR" sz="2000" dirty="0"/>
          </a:p>
        </p:txBody>
      </p:sp>
      <p:pic>
        <p:nvPicPr>
          <p:cNvPr id="6" name="그림 5">
            <a:extLst>
              <a:ext uri="{FF2B5EF4-FFF2-40B4-BE49-F238E27FC236}">
                <a16:creationId xmlns:a16="http://schemas.microsoft.com/office/drawing/2014/main" id="{F218E091-CBC0-B8CE-7C63-34A668D5506E}"/>
              </a:ext>
            </a:extLst>
          </p:cNvPr>
          <p:cNvPicPr>
            <a:picLocks noChangeAspect="1"/>
          </p:cNvPicPr>
          <p:nvPr/>
        </p:nvPicPr>
        <p:blipFill>
          <a:blip r:embed="rId3"/>
          <a:stretch>
            <a:fillRect/>
          </a:stretch>
        </p:blipFill>
        <p:spPr>
          <a:xfrm>
            <a:off x="577336" y="3316334"/>
            <a:ext cx="5388232" cy="2823145"/>
          </a:xfrm>
          <a:prstGeom prst="rect">
            <a:avLst/>
          </a:prstGeom>
        </p:spPr>
      </p:pic>
      <p:pic>
        <p:nvPicPr>
          <p:cNvPr id="9" name="그림 8">
            <a:extLst>
              <a:ext uri="{FF2B5EF4-FFF2-40B4-BE49-F238E27FC236}">
                <a16:creationId xmlns:a16="http://schemas.microsoft.com/office/drawing/2014/main" id="{BFD39435-238B-6CF0-7539-FB7ECC90A188}"/>
              </a:ext>
            </a:extLst>
          </p:cNvPr>
          <p:cNvPicPr>
            <a:picLocks noChangeAspect="1"/>
          </p:cNvPicPr>
          <p:nvPr/>
        </p:nvPicPr>
        <p:blipFill>
          <a:blip r:embed="rId4"/>
          <a:stretch>
            <a:fillRect/>
          </a:stretch>
        </p:blipFill>
        <p:spPr>
          <a:xfrm>
            <a:off x="6226432" y="3316334"/>
            <a:ext cx="5306089" cy="2823144"/>
          </a:xfrm>
          <a:prstGeom prst="rect">
            <a:avLst/>
          </a:prstGeom>
        </p:spPr>
      </p:pic>
    </p:spTree>
    <p:extLst>
      <p:ext uri="{BB962C8B-B14F-4D97-AF65-F5344CB8AC3E}">
        <p14:creationId xmlns:p14="http://schemas.microsoft.com/office/powerpoint/2010/main" val="3872888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Performance 8 – Humanoid Standup (Final Model)</a:t>
            </a:r>
          </a:p>
          <a:p>
            <a:pPr lvl="1"/>
            <a:r>
              <a:rPr lang="en-US" altLang="ko-KR" sz="2000" dirty="0"/>
              <a:t>Average of 10 times evaluation: 139583.1</a:t>
            </a:r>
          </a:p>
          <a:p>
            <a:pPr lvl="1"/>
            <a:r>
              <a:rPr lang="en-US" altLang="ko-KR" sz="2000" dirty="0"/>
              <a:t>Difference: Additional Architecture 3 (Much more, hierarchical layers 256 – 128 – 64 – 32)</a:t>
            </a:r>
          </a:p>
        </p:txBody>
      </p:sp>
      <p:pic>
        <p:nvPicPr>
          <p:cNvPr id="7" name="그림 6">
            <a:extLst>
              <a:ext uri="{FF2B5EF4-FFF2-40B4-BE49-F238E27FC236}">
                <a16:creationId xmlns:a16="http://schemas.microsoft.com/office/drawing/2014/main" id="{882BAF24-1701-EBC5-EE91-BEF91D066356}"/>
              </a:ext>
            </a:extLst>
          </p:cNvPr>
          <p:cNvPicPr>
            <a:picLocks noChangeAspect="1"/>
          </p:cNvPicPr>
          <p:nvPr/>
        </p:nvPicPr>
        <p:blipFill>
          <a:blip r:embed="rId3"/>
          <a:stretch>
            <a:fillRect/>
          </a:stretch>
        </p:blipFill>
        <p:spPr>
          <a:xfrm>
            <a:off x="659480" y="3314958"/>
            <a:ext cx="5306089" cy="2788455"/>
          </a:xfrm>
          <a:prstGeom prst="rect">
            <a:avLst/>
          </a:prstGeom>
        </p:spPr>
      </p:pic>
      <p:pic>
        <p:nvPicPr>
          <p:cNvPr id="10" name="그림 9">
            <a:extLst>
              <a:ext uri="{FF2B5EF4-FFF2-40B4-BE49-F238E27FC236}">
                <a16:creationId xmlns:a16="http://schemas.microsoft.com/office/drawing/2014/main" id="{4572E879-77CE-C731-0E10-04E46F783BB7}"/>
              </a:ext>
            </a:extLst>
          </p:cNvPr>
          <p:cNvPicPr>
            <a:picLocks noChangeAspect="1"/>
          </p:cNvPicPr>
          <p:nvPr/>
        </p:nvPicPr>
        <p:blipFill>
          <a:blip r:embed="rId4"/>
          <a:stretch>
            <a:fillRect/>
          </a:stretch>
        </p:blipFill>
        <p:spPr>
          <a:xfrm>
            <a:off x="6226433" y="3314958"/>
            <a:ext cx="5306087" cy="2823143"/>
          </a:xfrm>
          <a:prstGeom prst="rect">
            <a:avLst/>
          </a:prstGeom>
        </p:spPr>
      </p:pic>
    </p:spTree>
    <p:extLst>
      <p:ext uri="{BB962C8B-B14F-4D97-AF65-F5344CB8AC3E}">
        <p14:creationId xmlns:p14="http://schemas.microsoft.com/office/powerpoint/2010/main" val="1037102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Supplementary Performance: SAC – Humanoid Standup</a:t>
                </a:r>
              </a:p>
              <a:p>
                <a:pPr lvl="1"/>
                <a:r>
                  <a:rPr lang="en-US" altLang="ko-KR" sz="2000" dirty="0"/>
                  <a:t>Converge at 118~119k score</a:t>
                </a:r>
              </a:p>
              <a:p>
                <a:r>
                  <a:rPr lang="en-US" altLang="ko-KR" sz="2400" dirty="0"/>
                  <a:t>Hyperparameter</a:t>
                </a:r>
              </a:p>
              <a:p>
                <a:pPr lvl="1"/>
                <a:r>
                  <a:rPr lang="en-US" altLang="ko-KR" sz="2000" dirty="0"/>
                  <a:t>buffer limit: </a:t>
                </a:r>
                <a14:m>
                  <m:oMath xmlns:m="http://schemas.openxmlformats.org/officeDocument/2006/math">
                    <m:sSup>
                      <m:sSupPr>
                        <m:ctrlPr>
                          <a:rPr lang="en-US" altLang="ko-KR" sz="2000" i="1" smtClean="0">
                            <a:latin typeface="Cambria Math" panose="02040503050406030204" pitchFamily="18" charset="0"/>
                          </a:rPr>
                        </m:ctrlPr>
                      </m:sSupPr>
                      <m:e>
                        <m:r>
                          <a:rPr lang="en-US" altLang="ko-KR" sz="2000" b="0" i="1" smtClean="0">
                            <a:latin typeface="Cambria Math" panose="02040503050406030204" pitchFamily="18" charset="0"/>
                          </a:rPr>
                          <m:t>10</m:t>
                        </m:r>
                      </m:e>
                      <m:sup>
                        <m:r>
                          <a:rPr lang="en-US" altLang="ko-KR" sz="2000" b="0" i="1" smtClean="0">
                            <a:latin typeface="Cambria Math" panose="02040503050406030204" pitchFamily="18" charset="0"/>
                          </a:rPr>
                          <m:t>6</m:t>
                        </m:r>
                      </m:sup>
                    </m:sSup>
                  </m:oMath>
                </a14:m>
                <a:endParaRPr lang="en-US" altLang="ko-KR" sz="2000" dirty="0"/>
              </a:p>
              <a:p>
                <a:pPr lvl="1"/>
                <a:r>
                  <a:rPr lang="en-US" altLang="ko-KR" sz="2000" dirty="0"/>
                  <a:t>batch size: 256</a:t>
                </a:r>
              </a:p>
              <a:p>
                <a:pPr lvl="1"/>
                <a:r>
                  <a:rPr lang="en-US" altLang="ko-KR" sz="2000" dirty="0"/>
                  <a:t>hidden dim: 256</a:t>
                </a:r>
              </a:p>
              <a:p>
                <a:pPr lvl="1"/>
                <a:r>
                  <a:rPr lang="en-US" altLang="ko-KR" sz="2000" dirty="0"/>
                  <a:t>gamma: 0.99</a:t>
                </a:r>
              </a:p>
              <a:p>
                <a:pPr lvl="1"/>
                <a:r>
                  <a:rPr lang="en-US" altLang="ko-KR" sz="2000" dirty="0"/>
                  <a:t>target entropy: -17 (-dim(A))</a:t>
                </a:r>
              </a:p>
              <a:p>
                <a:pPr lvl="1"/>
                <a:r>
                  <a:rPr lang="en-US" altLang="ko-KR" sz="2000" dirty="0"/>
                  <a:t>tau: 0.005</a:t>
                </a:r>
              </a:p>
              <a:p>
                <a:pPr lvl="1"/>
                <a:r>
                  <a:rPr lang="en-US" altLang="ko-KR" sz="2000" dirty="0" err="1"/>
                  <a:t>init</a:t>
                </a:r>
                <a:r>
                  <a:rPr lang="en-US" altLang="ko-KR" sz="2000" dirty="0"/>
                  <a:t> alpha: 0.01</a:t>
                </a:r>
              </a:p>
              <a:p>
                <a:pPr lvl="1"/>
                <a:r>
                  <a:rPr lang="en-US" altLang="ko-KR" sz="2000" dirty="0"/>
                  <a:t>learning rate: </a:t>
                </a:r>
                <a14:m>
                  <m:oMath xmlns:m="http://schemas.openxmlformats.org/officeDocument/2006/math">
                    <m:r>
                      <a:rPr lang="en-US" altLang="ko-KR" sz="2000" b="0" i="1" smtClean="0">
                        <a:latin typeface="Cambria Math" panose="02040503050406030204" pitchFamily="18" charset="0"/>
                      </a:rPr>
                      <m:t>3</m:t>
                    </m:r>
                    <m:r>
                      <a:rPr lang="en-US" altLang="ko-KR" sz="2000" b="0" i="1" smtClean="0">
                        <a:latin typeface="Cambria Math" panose="02040503050406030204" pitchFamily="18" charset="0"/>
                        <a:ea typeface="Cambria Math" panose="02040503050406030204" pitchFamily="18" charset="0"/>
                      </a:rPr>
                      <m:t>×</m:t>
                    </m:r>
                    <m:sSup>
                      <m:sSupPr>
                        <m:ctrlPr>
                          <a:rPr lang="en-US" altLang="ko-KR" sz="2000" b="0" i="1" smtClean="0">
                            <a:latin typeface="Cambria Math" panose="02040503050406030204" pitchFamily="18" charset="0"/>
                            <a:ea typeface="Cambria Math" panose="02040503050406030204" pitchFamily="18" charset="0"/>
                          </a:rPr>
                        </m:ctrlPr>
                      </m:sSupPr>
                      <m:e>
                        <m:r>
                          <a:rPr lang="en-US" altLang="ko-KR" sz="2000" b="0" i="1" smtClean="0">
                            <a:latin typeface="Cambria Math" panose="02040503050406030204" pitchFamily="18" charset="0"/>
                            <a:ea typeface="Cambria Math" panose="02040503050406030204" pitchFamily="18" charset="0"/>
                          </a:rPr>
                          <m:t>10</m:t>
                        </m:r>
                      </m:e>
                      <m:sup>
                        <m:r>
                          <a:rPr lang="en-US" altLang="ko-KR" sz="2000" b="0" i="1" smtClean="0">
                            <a:latin typeface="Cambria Math" panose="02040503050406030204" pitchFamily="18" charset="0"/>
                            <a:ea typeface="Cambria Math" panose="02040503050406030204" pitchFamily="18" charset="0"/>
                          </a:rPr>
                          <m:t>−4</m:t>
                        </m:r>
                      </m:sup>
                    </m:sSup>
                  </m:oMath>
                </a14:m>
                <a:endParaRPr lang="en-US" altLang="ko-KR" sz="2000" dirty="0"/>
              </a:p>
              <a:p>
                <a:pPr lvl="1"/>
                <a:endParaRPr lang="en-US" altLang="ko-KR" sz="2000" dirty="0"/>
              </a:p>
              <a:p>
                <a:pPr lvl="1"/>
                <a:endParaRPr lang="en-US" altLang="ko-KR" sz="2000" dirty="0"/>
              </a:p>
              <a:p>
                <a:pPr lvl="1"/>
                <a:endParaRPr lang="en-US" altLang="ko-KR" sz="2000" dirty="0"/>
              </a:p>
              <a:p>
                <a:pPr marL="914400" lvl="2" indent="0">
                  <a:buNone/>
                </a:pPr>
                <a:endParaRPr lang="en-US" altLang="ko-KR" sz="1600" dirty="0"/>
              </a:p>
            </p:txBody>
          </p:sp>
        </mc:Choice>
        <mc:Fallback xmlns="">
          <p:sp>
            <p:nvSpPr>
              <p:cNvPr id="3" name="내용 개체 틀 2">
                <a:extLst>
                  <a:ext uri="{FF2B5EF4-FFF2-40B4-BE49-F238E27FC236}">
                    <a16:creationId xmlns:a16="http://schemas.microsoft.com/office/drawing/2014/main" id="{6D051B36-8F2B-6A68-42D1-A5BF1F29D4DE}"/>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ko-KR" altLang="en-US">
                    <a:noFill/>
                  </a:rPr>
                  <a:t> </a:t>
                </a:r>
              </a:p>
            </p:txBody>
          </p:sp>
        </mc:Fallback>
      </mc:AlternateContent>
      <p:pic>
        <p:nvPicPr>
          <p:cNvPr id="5" name="그림 4">
            <a:extLst>
              <a:ext uri="{FF2B5EF4-FFF2-40B4-BE49-F238E27FC236}">
                <a16:creationId xmlns:a16="http://schemas.microsoft.com/office/drawing/2014/main" id="{3A645995-6889-63D6-7C60-5E94EB4158D9}"/>
              </a:ext>
            </a:extLst>
          </p:cNvPr>
          <p:cNvPicPr>
            <a:picLocks noChangeAspect="1"/>
          </p:cNvPicPr>
          <p:nvPr/>
        </p:nvPicPr>
        <p:blipFill>
          <a:blip r:embed="rId4"/>
          <a:stretch>
            <a:fillRect/>
          </a:stretch>
        </p:blipFill>
        <p:spPr>
          <a:xfrm>
            <a:off x="5138494" y="3342768"/>
            <a:ext cx="7053506" cy="3515232"/>
          </a:xfrm>
          <a:prstGeom prst="rect">
            <a:avLst/>
          </a:prstGeom>
        </p:spPr>
      </p:pic>
    </p:spTree>
    <p:extLst>
      <p:ext uri="{BB962C8B-B14F-4D97-AF65-F5344CB8AC3E}">
        <p14:creationId xmlns:p14="http://schemas.microsoft.com/office/powerpoint/2010/main" val="1273040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Supplementary Performance:</a:t>
            </a:r>
            <a:r>
              <a:rPr lang="en-US" altLang="ko-KR" sz="2000" b="1" dirty="0">
                <a:effectLst/>
              </a:rPr>
              <a:t> </a:t>
            </a:r>
            <a:r>
              <a:rPr lang="en-US" altLang="ko-KR" sz="2400" b="1" dirty="0">
                <a:effectLst/>
              </a:rPr>
              <a:t>Overfitting 1 – Humanoid Standup</a:t>
            </a:r>
          </a:p>
          <a:p>
            <a:pPr lvl="1"/>
            <a:r>
              <a:rPr lang="en-US" altLang="ko-KR" sz="2000" dirty="0">
                <a:effectLst/>
              </a:rPr>
              <a:t>Average of 10 times evaluation: 138852.17 – checkpoint of 50% trained model</a:t>
            </a:r>
          </a:p>
          <a:p>
            <a:pPr lvl="1"/>
            <a:r>
              <a:rPr lang="en-US" altLang="ko-KR" sz="2000" dirty="0"/>
              <a:t>Flatten observation, Clip action, Normalize observation, Transform observation</a:t>
            </a:r>
          </a:p>
          <a:p>
            <a:pPr lvl="1"/>
            <a:r>
              <a:rPr lang="en-US" altLang="ko-KR" sz="2000" dirty="0"/>
              <a:t>One of Training Performance: </a:t>
            </a:r>
            <a:r>
              <a:rPr lang="en-US" altLang="ko-KR" sz="1600" b="0" i="0" dirty="0" err="1">
                <a:solidFill>
                  <a:srgbClr val="212121"/>
                </a:solidFill>
                <a:effectLst/>
                <a:latin typeface="Courier New" panose="02070309020205020404" pitchFamily="49" charset="0"/>
              </a:rPr>
              <a:t>episodic_return</a:t>
            </a:r>
            <a:r>
              <a:rPr lang="en-US" altLang="ko-KR" sz="1600" b="0" i="0" dirty="0">
                <a:solidFill>
                  <a:srgbClr val="212121"/>
                </a:solidFill>
                <a:effectLst/>
                <a:latin typeface="Courier New" panose="02070309020205020404" pitchFamily="49" charset="0"/>
              </a:rPr>
              <a:t>=[158386.48]</a:t>
            </a:r>
            <a:endParaRPr lang="en-US" altLang="ko-KR" sz="2000" dirty="0"/>
          </a:p>
          <a:p>
            <a:pPr lvl="1"/>
            <a:endParaRPr lang="en-US" altLang="ko-KR" sz="2000" dirty="0"/>
          </a:p>
          <a:p>
            <a:pPr lvl="1"/>
            <a:endParaRPr lang="en-US" altLang="ko-KR" sz="2000" dirty="0"/>
          </a:p>
          <a:p>
            <a:pPr lvl="1"/>
            <a:endParaRPr lang="en-US" altLang="ko-KR" sz="2000" dirty="0"/>
          </a:p>
          <a:p>
            <a:pPr marL="914400" lvl="2" indent="0">
              <a:buNone/>
            </a:pPr>
            <a:endParaRPr lang="en-US" altLang="ko-KR" sz="1600" dirty="0"/>
          </a:p>
        </p:txBody>
      </p:sp>
      <p:pic>
        <p:nvPicPr>
          <p:cNvPr id="7" name="그림 6">
            <a:extLst>
              <a:ext uri="{FF2B5EF4-FFF2-40B4-BE49-F238E27FC236}">
                <a16:creationId xmlns:a16="http://schemas.microsoft.com/office/drawing/2014/main" id="{FFDBE381-EC4E-95AC-B159-7FFDB9869659}"/>
              </a:ext>
            </a:extLst>
          </p:cNvPr>
          <p:cNvPicPr>
            <a:picLocks noChangeAspect="1"/>
          </p:cNvPicPr>
          <p:nvPr/>
        </p:nvPicPr>
        <p:blipFill>
          <a:blip r:embed="rId3"/>
          <a:stretch>
            <a:fillRect/>
          </a:stretch>
        </p:blipFill>
        <p:spPr>
          <a:xfrm>
            <a:off x="821407" y="3378897"/>
            <a:ext cx="5144161" cy="2695264"/>
          </a:xfrm>
          <a:prstGeom prst="rect">
            <a:avLst/>
          </a:prstGeom>
        </p:spPr>
      </p:pic>
      <p:pic>
        <p:nvPicPr>
          <p:cNvPr id="9" name="그림 8">
            <a:extLst>
              <a:ext uri="{FF2B5EF4-FFF2-40B4-BE49-F238E27FC236}">
                <a16:creationId xmlns:a16="http://schemas.microsoft.com/office/drawing/2014/main" id="{A92C7823-7394-C847-C533-FFEB17FFD8DB}"/>
              </a:ext>
            </a:extLst>
          </p:cNvPr>
          <p:cNvPicPr>
            <a:picLocks noChangeAspect="1"/>
          </p:cNvPicPr>
          <p:nvPr/>
        </p:nvPicPr>
        <p:blipFill>
          <a:blip r:embed="rId4"/>
          <a:stretch>
            <a:fillRect/>
          </a:stretch>
        </p:blipFill>
        <p:spPr>
          <a:xfrm>
            <a:off x="6226434" y="3378896"/>
            <a:ext cx="5065738" cy="2695263"/>
          </a:xfrm>
          <a:prstGeom prst="rect">
            <a:avLst/>
          </a:prstGeom>
        </p:spPr>
      </p:pic>
    </p:spTree>
    <p:extLst>
      <p:ext uri="{BB962C8B-B14F-4D97-AF65-F5344CB8AC3E}">
        <p14:creationId xmlns:p14="http://schemas.microsoft.com/office/powerpoint/2010/main" val="332601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b="1" dirty="0">
                <a:effectLst/>
              </a:rPr>
              <a:t>Supplementary Performance:</a:t>
            </a:r>
            <a:r>
              <a:rPr lang="en-US" altLang="ko-KR" sz="2000" b="1" dirty="0">
                <a:effectLst/>
              </a:rPr>
              <a:t> </a:t>
            </a:r>
            <a:r>
              <a:rPr lang="en-US" altLang="ko-KR" sz="2400" b="1" dirty="0">
                <a:effectLst/>
              </a:rPr>
              <a:t>Overfitting 2 – Humanoid Standup</a:t>
            </a:r>
          </a:p>
          <a:p>
            <a:pPr lvl="1"/>
            <a:r>
              <a:rPr lang="en-US" altLang="ko-KR" sz="2000" dirty="0"/>
              <a:t>Flatten observation, Clip action, Normalize observation, Transform observation</a:t>
            </a:r>
          </a:p>
          <a:p>
            <a:pPr marL="457200" lvl="1" indent="0">
              <a:buNone/>
            </a:pPr>
            <a:r>
              <a:rPr lang="en-US" altLang="ko-KR" sz="2000" dirty="0"/>
              <a:t>+ Normalize reward, Transform reward (Is it valid?)</a:t>
            </a:r>
          </a:p>
          <a:p>
            <a:pPr lvl="1"/>
            <a:r>
              <a:rPr lang="en-US" altLang="ko-KR" sz="2000" dirty="0"/>
              <a:t>Training reward reached </a:t>
            </a:r>
            <a:r>
              <a:rPr lang="en-US" altLang="ko-KR" sz="2000"/>
              <a:t>+210,000</a:t>
            </a:r>
            <a:endParaRPr lang="en-US" altLang="ko-KR" sz="2000" dirty="0"/>
          </a:p>
          <a:p>
            <a:pPr lvl="1"/>
            <a:endParaRPr lang="en-US" altLang="ko-KR" sz="2000" dirty="0"/>
          </a:p>
          <a:p>
            <a:pPr marL="457200" lvl="1" indent="0">
              <a:buNone/>
            </a:pPr>
            <a:r>
              <a:rPr lang="en-US" altLang="ko-KR" sz="2000" dirty="0"/>
              <a:t>	</a:t>
            </a:r>
          </a:p>
          <a:p>
            <a:pPr lvl="1"/>
            <a:endParaRPr lang="en-US" altLang="ko-KR" sz="2000" dirty="0"/>
          </a:p>
          <a:p>
            <a:pPr marL="914400" lvl="2" indent="0">
              <a:buNone/>
            </a:pPr>
            <a:endParaRPr lang="en-US" altLang="ko-KR" sz="1600" dirty="0"/>
          </a:p>
        </p:txBody>
      </p:sp>
      <p:pic>
        <p:nvPicPr>
          <p:cNvPr id="5" name="그림 4">
            <a:extLst>
              <a:ext uri="{FF2B5EF4-FFF2-40B4-BE49-F238E27FC236}">
                <a16:creationId xmlns:a16="http://schemas.microsoft.com/office/drawing/2014/main" id="{9D2118B8-03B9-6042-699B-BBA87CFDAD1A}"/>
              </a:ext>
            </a:extLst>
          </p:cNvPr>
          <p:cNvPicPr>
            <a:picLocks noChangeAspect="1"/>
          </p:cNvPicPr>
          <p:nvPr/>
        </p:nvPicPr>
        <p:blipFill>
          <a:blip r:embed="rId3"/>
          <a:stretch>
            <a:fillRect/>
          </a:stretch>
        </p:blipFill>
        <p:spPr>
          <a:xfrm>
            <a:off x="2806181" y="3400270"/>
            <a:ext cx="6579637" cy="3457730"/>
          </a:xfrm>
          <a:prstGeom prst="rect">
            <a:avLst/>
          </a:prstGeom>
        </p:spPr>
      </p:pic>
    </p:spTree>
    <p:extLst>
      <p:ext uri="{BB962C8B-B14F-4D97-AF65-F5344CB8AC3E}">
        <p14:creationId xmlns:p14="http://schemas.microsoft.com/office/powerpoint/2010/main" val="1041767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462B6B-E4B7-6E3D-A46C-9B1A6872C5BC}"/>
              </a:ext>
            </a:extLst>
          </p:cNvPr>
          <p:cNvSpPr>
            <a:spLocks noGrp="1"/>
          </p:cNvSpPr>
          <p:nvPr>
            <p:ph type="title"/>
          </p:nvPr>
        </p:nvSpPr>
        <p:spPr/>
        <p:txBody>
          <a:bodyPr/>
          <a:lstStyle/>
          <a:p>
            <a:r>
              <a:rPr lang="en-US" altLang="ko-KR" dirty="0"/>
              <a:t>Introduction</a:t>
            </a:r>
            <a:endParaRPr lang="ko-KR" altLang="en-US" dirty="0"/>
          </a:p>
        </p:txBody>
      </p:sp>
      <p:sp>
        <p:nvSpPr>
          <p:cNvPr id="3" name="내용 개체 틀 2">
            <a:extLst>
              <a:ext uri="{FF2B5EF4-FFF2-40B4-BE49-F238E27FC236}">
                <a16:creationId xmlns:a16="http://schemas.microsoft.com/office/drawing/2014/main" id="{A9695B15-C955-7389-92CF-83A529A3A4CE}"/>
              </a:ext>
            </a:extLst>
          </p:cNvPr>
          <p:cNvSpPr>
            <a:spLocks noGrp="1"/>
          </p:cNvSpPr>
          <p:nvPr>
            <p:ph idx="1"/>
          </p:nvPr>
        </p:nvSpPr>
        <p:spPr/>
        <p:txBody>
          <a:bodyPr/>
          <a:lstStyle/>
          <a:p>
            <a:r>
              <a:rPr lang="en-US" altLang="ko-KR" b="1" dirty="0"/>
              <a:t>Environments</a:t>
            </a:r>
          </a:p>
          <a:p>
            <a:pPr lvl="1"/>
            <a:r>
              <a:rPr lang="en-US" altLang="ko-KR" dirty="0"/>
              <a:t>Classic control: Pendulum</a:t>
            </a:r>
          </a:p>
          <a:p>
            <a:pPr lvl="1"/>
            <a:r>
              <a:rPr lang="en-US" altLang="ko-KR" dirty="0" err="1"/>
              <a:t>Mujoco</a:t>
            </a:r>
            <a:r>
              <a:rPr lang="en-US" altLang="ko-KR" dirty="0"/>
              <a:t>: Hopper, Half Cheetah, </a:t>
            </a:r>
            <a:r>
              <a:rPr lang="en-US" altLang="ko-KR" u="sng" dirty="0"/>
              <a:t>Humanoid Standup</a:t>
            </a:r>
          </a:p>
          <a:p>
            <a:pPr lvl="1"/>
            <a:r>
              <a:rPr lang="en-US" altLang="ko-KR" dirty="0"/>
              <a:t>Atari: X (no GPU)</a:t>
            </a:r>
          </a:p>
          <a:p>
            <a:r>
              <a:rPr lang="en-US" altLang="ko-KR" b="1" dirty="0"/>
              <a:t>Properties</a:t>
            </a:r>
          </a:p>
          <a:p>
            <a:pPr lvl="1"/>
            <a:r>
              <a:rPr lang="en-US" altLang="ko-KR" dirty="0"/>
              <a:t>Continuous action space</a:t>
            </a:r>
          </a:p>
          <a:p>
            <a:pPr lvl="1"/>
            <a:r>
              <a:rPr lang="en-US" altLang="ko-KR" dirty="0"/>
              <a:t>Humanoid Standup: Unresolved problem! (Version 4) </a:t>
            </a:r>
          </a:p>
          <a:p>
            <a:pPr marL="457200" lvl="1" indent="0">
              <a:buNone/>
            </a:pPr>
            <a:r>
              <a:rPr lang="ko-KR" altLang="en-US" dirty="0"/>
              <a:t>→ </a:t>
            </a:r>
            <a:r>
              <a:rPr lang="en-US" altLang="ko-KR" dirty="0"/>
              <a:t>This reason made me choose to solve this problem.</a:t>
            </a:r>
          </a:p>
          <a:p>
            <a:pPr lvl="1"/>
            <a:endParaRPr lang="en-US" altLang="ko-KR" dirty="0"/>
          </a:p>
          <a:p>
            <a:endParaRPr lang="en-US" altLang="ko-KR" dirty="0"/>
          </a:p>
        </p:txBody>
      </p:sp>
    </p:spTree>
    <p:extLst>
      <p:ext uri="{BB962C8B-B14F-4D97-AF65-F5344CB8AC3E}">
        <p14:creationId xmlns:p14="http://schemas.microsoft.com/office/powerpoint/2010/main" val="3014876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Experiments</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000" dirty="0">
                <a:effectLst/>
                <a:latin typeface="+mn-lt"/>
                <a:ea typeface="맑은 고딕" panose="020B0503020000020004" pitchFamily="50" charset="-127"/>
              </a:rPr>
              <a:t>Pendulum: -0.355</a:t>
            </a:r>
          </a:p>
          <a:p>
            <a:r>
              <a:rPr lang="en-US" altLang="ko-KR" sz="2000" dirty="0">
                <a:effectLst/>
                <a:latin typeface="+mn-lt"/>
                <a:ea typeface="맑은 고딕" panose="020B0503020000020004" pitchFamily="50" charset="-127"/>
              </a:rPr>
              <a:t>Hopper: 2959.9116</a:t>
            </a:r>
          </a:p>
          <a:p>
            <a:r>
              <a:rPr lang="en-US" altLang="ko-KR" sz="2000" dirty="0">
                <a:effectLst/>
                <a:latin typeface="+mn-lt"/>
                <a:ea typeface="맑은 고딕" panose="020B0503020000020004" pitchFamily="50" charset="-127"/>
              </a:rPr>
              <a:t>Half Cheetah: 4614.538</a:t>
            </a:r>
          </a:p>
          <a:p>
            <a:r>
              <a:rPr lang="en-US" altLang="ko-KR" sz="2000" dirty="0">
                <a:effectLst/>
                <a:latin typeface="+mn-lt"/>
                <a:ea typeface="맑은 고딕" panose="020B0503020000020004" pitchFamily="50" charset="-127"/>
              </a:rPr>
              <a:t>Humanoid Standup: 142725.08</a:t>
            </a:r>
            <a:endParaRPr lang="ko-KR" altLang="ko-KR" sz="2000" dirty="0">
              <a:effectLst/>
              <a:latin typeface="+mn-lt"/>
              <a:ea typeface="맑은 고딕" panose="020B0503020000020004" pitchFamily="50" charset="-127"/>
            </a:endParaRPr>
          </a:p>
          <a:p>
            <a:endParaRPr lang="ko-KR" altLang="en-US" dirty="0"/>
          </a:p>
        </p:txBody>
      </p:sp>
      <p:pic>
        <p:nvPicPr>
          <p:cNvPr id="5" name="-0.355">
            <a:hlinkClick r:id="" action="ppaction://media"/>
            <a:extLst>
              <a:ext uri="{FF2B5EF4-FFF2-40B4-BE49-F238E27FC236}">
                <a16:creationId xmlns:a16="http://schemas.microsoft.com/office/drawing/2014/main" id="{71508D6A-7D5A-F120-B429-A0017D84F7BD}"/>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034143" y="3901589"/>
            <a:ext cx="2294036" cy="2294036"/>
          </a:xfrm>
          <a:prstGeom prst="rect">
            <a:avLst/>
          </a:prstGeom>
        </p:spPr>
      </p:pic>
      <p:pic>
        <p:nvPicPr>
          <p:cNvPr id="6" name="2959.9116">
            <a:hlinkClick r:id="" action="ppaction://media"/>
            <a:extLst>
              <a:ext uri="{FF2B5EF4-FFF2-40B4-BE49-F238E27FC236}">
                <a16:creationId xmlns:a16="http://schemas.microsoft.com/office/drawing/2014/main" id="{75833CC9-4635-2B2B-36D8-6897955161D3}"/>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3661213" y="3882927"/>
            <a:ext cx="2294035" cy="2294035"/>
          </a:xfrm>
          <a:prstGeom prst="rect">
            <a:avLst/>
          </a:prstGeom>
        </p:spPr>
      </p:pic>
      <p:pic>
        <p:nvPicPr>
          <p:cNvPr id="9" name="4614.538">
            <a:hlinkClick r:id="" action="ppaction://media"/>
            <a:extLst>
              <a:ext uri="{FF2B5EF4-FFF2-40B4-BE49-F238E27FC236}">
                <a16:creationId xmlns:a16="http://schemas.microsoft.com/office/drawing/2014/main" id="{1C985516-EB42-80F3-148C-09704509BBD7}"/>
              </a:ext>
            </a:extLst>
          </p:cNvPr>
          <p:cNvPicPr>
            <a:picLocks noChangeAspect="1"/>
          </p:cNvPicPr>
          <p:nvPr>
            <a:videoFile r:link="rId5"/>
            <p:extLst>
              <p:ext uri="{DAA4B4D4-6D71-4841-9C94-3DE7FCFB9230}">
                <p14:media xmlns:p14="http://schemas.microsoft.com/office/powerpoint/2010/main" r:embed="rId6">
                  <p14:trim end="40050"/>
                </p14:media>
              </p:ext>
            </p:extLst>
          </p:nvPr>
        </p:nvPicPr>
        <p:blipFill>
          <a:blip r:embed="rId12"/>
          <a:stretch>
            <a:fillRect/>
          </a:stretch>
        </p:blipFill>
        <p:spPr>
          <a:xfrm>
            <a:off x="6288282" y="3882927"/>
            <a:ext cx="2294035" cy="2294035"/>
          </a:xfrm>
          <a:prstGeom prst="rect">
            <a:avLst/>
          </a:prstGeom>
        </p:spPr>
      </p:pic>
      <p:pic>
        <p:nvPicPr>
          <p:cNvPr id="10" name="142725.08">
            <a:hlinkClick r:id="" action="ppaction://media"/>
            <a:extLst>
              <a:ext uri="{FF2B5EF4-FFF2-40B4-BE49-F238E27FC236}">
                <a16:creationId xmlns:a16="http://schemas.microsoft.com/office/drawing/2014/main" id="{629EBBD9-388C-E1C5-91CC-59C14260FE71}"/>
              </a:ext>
            </a:extLst>
          </p:cNvPr>
          <p:cNvPicPr>
            <a:picLocks noChangeAspect="1"/>
          </p:cNvPicPr>
          <p:nvPr>
            <a:videoFile r:link="rId5"/>
            <p:extLst>
              <p:ext uri="{DAA4B4D4-6D71-4841-9C94-3DE7FCFB9230}">
                <p14:media xmlns:p14="http://schemas.microsoft.com/office/powerpoint/2010/main" r:embed="rId7">
                  <p14:trim end="4956"/>
                </p14:media>
              </p:ext>
            </p:extLst>
          </p:nvPr>
        </p:nvPicPr>
        <p:blipFill>
          <a:blip r:embed="rId13"/>
          <a:stretch>
            <a:fillRect/>
          </a:stretch>
        </p:blipFill>
        <p:spPr>
          <a:xfrm>
            <a:off x="8905073" y="3882926"/>
            <a:ext cx="2294035" cy="2294035"/>
          </a:xfrm>
          <a:prstGeom prst="rect">
            <a:avLst/>
          </a:prstGeom>
        </p:spPr>
      </p:pic>
    </p:spTree>
    <p:extLst>
      <p:ext uri="{BB962C8B-B14F-4D97-AF65-F5344CB8AC3E}">
        <p14:creationId xmlns:p14="http://schemas.microsoft.com/office/powerpoint/2010/main" val="393838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9"/>
                                        </p:tgtEl>
                                      </p:cBhvr>
                                    </p:cmd>
                                  </p:childTnLst>
                                </p:cTn>
                              </p:par>
                            </p:childTnLst>
                          </p:cTn>
                        </p:par>
                        <p:par>
                          <p:cTn id="7" fill="hold">
                            <p:stCondLst>
                              <p:cond delay="10000"/>
                            </p:stCondLst>
                            <p:childTnLst>
                              <p:par>
                                <p:cTn id="8" presetID="1" presetClass="mediacall" presetSubtype="0" fill="hold" nodeType="afterEffect">
                                  <p:stCondLst>
                                    <p:cond delay="0"/>
                                  </p:stCondLst>
                                  <p:childTnLst>
                                    <p:cmd type="call" cmd="playFrom(0.0)">
                                      <p:cBhvr>
                                        <p:cTn id="9" dur="6700" fill="hold"/>
                                        <p:tgtEl>
                                          <p:spTgt spid="5"/>
                                        </p:tgtEl>
                                      </p:cBhvr>
                                    </p:cmd>
                                  </p:childTnLst>
                                </p:cTn>
                              </p:par>
                            </p:childTnLst>
                          </p:cTn>
                        </p:par>
                        <p:par>
                          <p:cTn id="10" fill="hold">
                            <p:stCondLst>
                              <p:cond delay="16700"/>
                            </p:stCondLst>
                            <p:childTnLst>
                              <p:par>
                                <p:cTn id="11" presetID="1" presetClass="mediacall" presetSubtype="0" fill="hold" nodeType="afterEffect">
                                  <p:stCondLst>
                                    <p:cond delay="0"/>
                                  </p:stCondLst>
                                  <p:childTnLst>
                                    <p:cmd type="call" cmd="playFrom(0.0)">
                                      <p:cBhvr>
                                        <p:cTn id="12" dur="6928" fill="hold"/>
                                        <p:tgtEl>
                                          <p:spTgt spid="6"/>
                                        </p:tgtEl>
                                      </p:cBhvr>
                                    </p:cmd>
                                  </p:childTnLst>
                                </p:cTn>
                              </p:par>
                            </p:childTnLst>
                          </p:cTn>
                        </p:par>
                        <p:par>
                          <p:cTn id="13" fill="hold">
                            <p:stCondLst>
                              <p:cond delay="23628"/>
                            </p:stCondLst>
                            <p:childTnLst>
                              <p:par>
                                <p:cTn id="14" presetID="1" presetClass="mediacall" presetSubtype="0" fill="hold" nodeType="afterEffect">
                                  <p:stCondLst>
                                    <p:cond delay="0"/>
                                  </p:stCondLst>
                                  <p:childTnLst>
                                    <p:cmd type="call" cmd="playFrom(0.0)">
                                      <p:cBhvr>
                                        <p:cTn id="15" dur="10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video>
              <p:cMediaNode vol="80000">
                <p:cTn id="22" fill="hold" display="0">
                  <p:stCondLst>
                    <p:cond delay="indefinite"/>
                  </p:stCondLst>
                </p:cTn>
                <p:tgtEl>
                  <p:spTgt spid="5"/>
                </p:tgtEl>
              </p:cMediaNode>
            </p:video>
            <p:seq concurrent="1" nextAc="seek">
              <p:cTn id="23" restart="whenNotActive" fill="hold" evtFilter="cancelBubble" nodeType="interactiveSeq">
                <p:stCondLst>
                  <p:cond evt="onClick" delay="0">
                    <p:tgtEl>
                      <p:spTgt spid="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
                                        </p:tgtEl>
                                      </p:cBhvr>
                                    </p:cmd>
                                  </p:childTnLst>
                                </p:cTn>
                              </p:par>
                            </p:childTnLst>
                          </p:cTn>
                        </p:par>
                      </p:childTnLst>
                    </p:cTn>
                  </p:par>
                </p:childTnLst>
              </p:cTn>
              <p:nextCondLst>
                <p:cond evt="onClick" delay="0">
                  <p:tgtEl>
                    <p:spTgt spid="5"/>
                  </p:tgtEl>
                </p:cond>
              </p:nextCondLst>
            </p:seq>
            <p:video>
              <p:cMediaNode vol="80000">
                <p:cTn id="28" fill="hold" display="0">
                  <p:stCondLst>
                    <p:cond delay="indefinite"/>
                  </p:stCondLst>
                </p:cTn>
                <p:tgtEl>
                  <p:spTgt spid="6"/>
                </p:tgtEl>
              </p:cMediaNode>
            </p:video>
            <p:seq concurrent="1" nextAc="seek">
              <p:cTn id="29" restart="whenNotActive" fill="hold" evtFilter="cancelBubble" nodeType="interactiveSeq">
                <p:stCondLst>
                  <p:cond evt="onClick" delay="0">
                    <p:tgtEl>
                      <p:spTgt spid="6"/>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6"/>
                                        </p:tgtEl>
                                      </p:cBhvr>
                                    </p:cmd>
                                  </p:childTnLst>
                                </p:cTn>
                              </p:par>
                            </p:childTnLst>
                          </p:cTn>
                        </p:par>
                      </p:childTnLst>
                    </p:cTn>
                  </p:par>
                </p:childTnLst>
              </p:cTn>
              <p:nextCondLst>
                <p:cond evt="onClick" delay="0">
                  <p:tgtEl>
                    <p:spTgt spid="6"/>
                  </p:tgtEl>
                </p:cond>
              </p:nextCondLst>
            </p:seq>
            <p:video>
              <p:cMediaNode vol="80000">
                <p:cTn id="34" fill="hold" display="0">
                  <p:stCondLst>
                    <p:cond delay="indefinite"/>
                  </p:stCondLst>
                </p:cTn>
                <p:tgtEl>
                  <p:spTgt spid="10"/>
                </p:tgtEl>
              </p:cMediaNode>
            </p:video>
            <p:seq concurrent="1" nextAc="seek">
              <p:cTn id="35" restart="whenNotActive" fill="hold" evtFilter="cancelBubble" nodeType="interactiveSeq">
                <p:stCondLst>
                  <p:cond evt="onClick" delay="0">
                    <p:tgtEl>
                      <p:spTgt spid="10"/>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F3B6F7-331E-C91A-4A9B-7B3D6487E66D}"/>
              </a:ext>
            </a:extLst>
          </p:cNvPr>
          <p:cNvSpPr>
            <a:spLocks noGrp="1"/>
          </p:cNvSpPr>
          <p:nvPr>
            <p:ph type="title"/>
          </p:nvPr>
        </p:nvSpPr>
        <p:spPr/>
        <p:txBody>
          <a:bodyPr/>
          <a:lstStyle/>
          <a:p>
            <a:r>
              <a:rPr lang="en-US" altLang="ko-KR" dirty="0"/>
              <a:t>Conclusion</a:t>
            </a:r>
            <a:endParaRPr lang="ko-KR" altLang="en-US" dirty="0"/>
          </a:p>
        </p:txBody>
      </p:sp>
      <p:sp>
        <p:nvSpPr>
          <p:cNvPr id="3" name="내용 개체 틀 2">
            <a:extLst>
              <a:ext uri="{FF2B5EF4-FFF2-40B4-BE49-F238E27FC236}">
                <a16:creationId xmlns:a16="http://schemas.microsoft.com/office/drawing/2014/main" id="{6D051B36-8F2B-6A68-42D1-A5BF1F29D4DE}"/>
              </a:ext>
            </a:extLst>
          </p:cNvPr>
          <p:cNvSpPr>
            <a:spLocks noGrp="1"/>
          </p:cNvSpPr>
          <p:nvPr>
            <p:ph idx="1"/>
          </p:nvPr>
        </p:nvSpPr>
        <p:spPr/>
        <p:txBody>
          <a:bodyPr>
            <a:normAutofit/>
          </a:bodyPr>
          <a:lstStyle/>
          <a:p>
            <a:r>
              <a:rPr lang="en-US" altLang="ko-KR" sz="2400" dirty="0">
                <a:effectLst/>
              </a:rPr>
              <a:t>Analysis of the experiments</a:t>
            </a:r>
          </a:p>
          <a:p>
            <a:pPr lvl="1"/>
            <a:r>
              <a:rPr lang="en-US" altLang="ko-KR" sz="2000" dirty="0"/>
              <a:t>The most important thing is learning rate.</a:t>
            </a:r>
            <a:endParaRPr lang="en-US" altLang="ko-KR" sz="2000" dirty="0">
              <a:effectLst/>
            </a:endParaRPr>
          </a:p>
          <a:p>
            <a:pPr lvl="1"/>
            <a:r>
              <a:rPr lang="en-US" altLang="ko-KR" sz="2000" dirty="0">
                <a:effectLst/>
              </a:rPr>
              <a:t>PPO: Improve stability and sample efficient (reuse of mini-batches)</a:t>
            </a:r>
          </a:p>
          <a:p>
            <a:pPr lvl="1"/>
            <a:r>
              <a:rPr lang="en-US" altLang="ko-KR" sz="2000" dirty="0">
                <a:effectLst/>
              </a:rPr>
              <a:t>Although performance can depend heavily on the initial state of the environment, the stability of the PPO has allowed us to obtain results that are not significantly different in several experiments.</a:t>
            </a:r>
            <a:endParaRPr lang="en-US" altLang="ko-KR" sz="2000" dirty="0"/>
          </a:p>
          <a:p>
            <a:r>
              <a:rPr lang="en-US" altLang="ko-KR" sz="2400" dirty="0"/>
              <a:t>Summary of the training procedure and results</a:t>
            </a:r>
          </a:p>
          <a:p>
            <a:pPr lvl="1"/>
            <a:r>
              <a:rPr lang="en-US" altLang="ko-KR" sz="2000" dirty="0"/>
              <a:t>More layers, hierarchical architecture</a:t>
            </a:r>
          </a:p>
          <a:p>
            <a:pPr lvl="1"/>
            <a:r>
              <a:rPr lang="en-US" altLang="ko-KR" sz="2000" dirty="0"/>
              <a:t>To know the effects of hyperparameters, you must not change multiple hyperparameters at once.</a:t>
            </a:r>
          </a:p>
          <a:p>
            <a:pPr lvl="1"/>
            <a:r>
              <a:rPr lang="en-US" altLang="ko-KR" sz="2000" dirty="0"/>
              <a:t>If there are unsuitable parameters and too many techniques are applied, there is a high possibility of overfitting.</a:t>
            </a:r>
          </a:p>
        </p:txBody>
      </p:sp>
    </p:spTree>
    <p:extLst>
      <p:ext uri="{BB962C8B-B14F-4D97-AF65-F5344CB8AC3E}">
        <p14:creationId xmlns:p14="http://schemas.microsoft.com/office/powerpoint/2010/main" val="2974717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462B6B-E4B7-6E3D-A46C-9B1A6872C5BC}"/>
              </a:ext>
            </a:extLst>
          </p:cNvPr>
          <p:cNvSpPr>
            <a:spLocks noGrp="1"/>
          </p:cNvSpPr>
          <p:nvPr>
            <p:ph type="title"/>
          </p:nvPr>
        </p:nvSpPr>
        <p:spPr/>
        <p:txBody>
          <a:bodyPr/>
          <a:lstStyle/>
          <a:p>
            <a:r>
              <a:rPr lang="en-US" altLang="ko-KR" dirty="0"/>
              <a:t>Introduction</a:t>
            </a:r>
            <a:endParaRPr lang="ko-KR" altLang="en-US" dirty="0"/>
          </a:p>
        </p:txBody>
      </p:sp>
      <p:sp>
        <p:nvSpPr>
          <p:cNvPr id="3" name="내용 개체 틀 2">
            <a:extLst>
              <a:ext uri="{FF2B5EF4-FFF2-40B4-BE49-F238E27FC236}">
                <a16:creationId xmlns:a16="http://schemas.microsoft.com/office/drawing/2014/main" id="{A9695B15-C955-7389-92CF-83A529A3A4CE}"/>
              </a:ext>
            </a:extLst>
          </p:cNvPr>
          <p:cNvSpPr>
            <a:spLocks noGrp="1"/>
          </p:cNvSpPr>
          <p:nvPr>
            <p:ph idx="1"/>
          </p:nvPr>
        </p:nvSpPr>
        <p:spPr/>
        <p:txBody>
          <a:bodyPr/>
          <a:lstStyle/>
          <a:p>
            <a:r>
              <a:rPr lang="en-US" altLang="ko-KR" b="1" dirty="0"/>
              <a:t>Pendulum</a:t>
            </a:r>
            <a:r>
              <a:rPr lang="en-US" altLang="ko-KR" dirty="0"/>
              <a:t>: swing it into an upright position</a:t>
            </a:r>
          </a:p>
          <a:p>
            <a:pPr lvl="1"/>
            <a:r>
              <a:rPr lang="pt-BR" altLang="ko-KR" b="1" i="1" dirty="0">
                <a:solidFill>
                  <a:srgbClr val="202123"/>
                </a:solidFill>
                <a:effectLst/>
                <a:latin typeface="-apple-system"/>
              </a:rPr>
              <a:t>reward</a:t>
            </a:r>
            <a:r>
              <a:rPr lang="pt-BR" altLang="ko-KR" b="0" i="1" dirty="0">
                <a:solidFill>
                  <a:srgbClr val="202123"/>
                </a:solidFill>
                <a:effectLst/>
                <a:latin typeface="-apple-system"/>
              </a:rPr>
              <a:t> = -(theta</a:t>
            </a:r>
            <a:r>
              <a:rPr lang="pt-BR" altLang="ko-KR" b="0" i="1" baseline="30000" dirty="0">
                <a:solidFill>
                  <a:srgbClr val="202123"/>
                </a:solidFill>
                <a:effectLst/>
                <a:latin typeface="-apple-system"/>
              </a:rPr>
              <a:t>2</a:t>
            </a:r>
            <a:r>
              <a:rPr lang="pt-BR" altLang="ko-KR" b="0" i="1" dirty="0">
                <a:solidFill>
                  <a:srgbClr val="202123"/>
                </a:solidFill>
                <a:effectLst/>
                <a:latin typeface="-apple-system"/>
              </a:rPr>
              <a:t> + 0.1 * theta_dt</a:t>
            </a:r>
            <a:r>
              <a:rPr lang="pt-BR" altLang="ko-KR" b="0" i="1" baseline="30000" dirty="0">
                <a:solidFill>
                  <a:srgbClr val="202123"/>
                </a:solidFill>
                <a:effectLst/>
                <a:latin typeface="-apple-system"/>
              </a:rPr>
              <a:t>2</a:t>
            </a:r>
            <a:r>
              <a:rPr lang="pt-BR" altLang="ko-KR" b="0" i="1" dirty="0">
                <a:solidFill>
                  <a:srgbClr val="202123"/>
                </a:solidFill>
                <a:effectLst/>
                <a:latin typeface="-apple-system"/>
              </a:rPr>
              <a:t> + 0.001 * torque</a:t>
            </a:r>
            <a:r>
              <a:rPr lang="pt-BR" altLang="ko-KR" b="0" i="1" baseline="30000" dirty="0">
                <a:solidFill>
                  <a:srgbClr val="202123"/>
                </a:solidFill>
                <a:effectLst/>
                <a:latin typeface="-apple-system"/>
              </a:rPr>
              <a:t>2</a:t>
            </a:r>
            <a:r>
              <a:rPr lang="pt-BR" altLang="ko-KR" b="0" i="1" dirty="0">
                <a:solidFill>
                  <a:srgbClr val="202123"/>
                </a:solidFill>
                <a:effectLst/>
                <a:latin typeface="-apple-system"/>
              </a:rPr>
              <a:t>)</a:t>
            </a:r>
            <a:endParaRPr lang="en-US" altLang="ko-KR" dirty="0"/>
          </a:p>
          <a:p>
            <a:endParaRPr lang="en-US" altLang="ko-KR" dirty="0"/>
          </a:p>
          <a:p>
            <a:pPr lvl="1"/>
            <a:endParaRPr lang="en-US" altLang="ko-KR" dirty="0"/>
          </a:p>
          <a:p>
            <a:endParaRPr lang="en-US" altLang="ko-KR" dirty="0"/>
          </a:p>
        </p:txBody>
      </p:sp>
      <p:pic>
        <p:nvPicPr>
          <p:cNvPr id="5" name="그림 4">
            <a:extLst>
              <a:ext uri="{FF2B5EF4-FFF2-40B4-BE49-F238E27FC236}">
                <a16:creationId xmlns:a16="http://schemas.microsoft.com/office/drawing/2014/main" id="{F6DB01AA-9D20-70B1-428D-AD22D5CAC644}"/>
              </a:ext>
            </a:extLst>
          </p:cNvPr>
          <p:cNvPicPr>
            <a:picLocks noChangeAspect="1"/>
          </p:cNvPicPr>
          <p:nvPr/>
        </p:nvPicPr>
        <p:blipFill>
          <a:blip r:embed="rId3"/>
          <a:stretch>
            <a:fillRect/>
          </a:stretch>
        </p:blipFill>
        <p:spPr>
          <a:xfrm>
            <a:off x="2508230" y="2749589"/>
            <a:ext cx="7026249" cy="3817951"/>
          </a:xfrm>
          <a:prstGeom prst="rect">
            <a:avLst/>
          </a:prstGeom>
        </p:spPr>
      </p:pic>
    </p:spTree>
    <p:extLst>
      <p:ext uri="{BB962C8B-B14F-4D97-AF65-F5344CB8AC3E}">
        <p14:creationId xmlns:p14="http://schemas.microsoft.com/office/powerpoint/2010/main" val="277929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462B6B-E4B7-6E3D-A46C-9B1A6872C5BC}"/>
              </a:ext>
            </a:extLst>
          </p:cNvPr>
          <p:cNvSpPr>
            <a:spLocks noGrp="1"/>
          </p:cNvSpPr>
          <p:nvPr>
            <p:ph type="title"/>
          </p:nvPr>
        </p:nvSpPr>
        <p:spPr/>
        <p:txBody>
          <a:bodyPr/>
          <a:lstStyle/>
          <a:p>
            <a:r>
              <a:rPr lang="en-US" altLang="ko-KR" dirty="0"/>
              <a:t>Introduction</a:t>
            </a:r>
            <a:endParaRPr lang="ko-KR" altLang="en-US" dirty="0"/>
          </a:p>
        </p:txBody>
      </p:sp>
      <p:sp>
        <p:nvSpPr>
          <p:cNvPr id="3" name="내용 개체 틀 2">
            <a:extLst>
              <a:ext uri="{FF2B5EF4-FFF2-40B4-BE49-F238E27FC236}">
                <a16:creationId xmlns:a16="http://schemas.microsoft.com/office/drawing/2014/main" id="{A9695B15-C955-7389-92CF-83A529A3A4CE}"/>
              </a:ext>
            </a:extLst>
          </p:cNvPr>
          <p:cNvSpPr>
            <a:spLocks noGrp="1"/>
          </p:cNvSpPr>
          <p:nvPr>
            <p:ph idx="1"/>
          </p:nvPr>
        </p:nvSpPr>
        <p:spPr/>
        <p:txBody>
          <a:bodyPr/>
          <a:lstStyle/>
          <a:p>
            <a:r>
              <a:rPr lang="en-US" altLang="ko-KR" b="1" dirty="0"/>
              <a:t>Hopper</a:t>
            </a:r>
            <a:r>
              <a:rPr lang="en-US" altLang="ko-KR" dirty="0"/>
              <a:t>: make hops that move in the forward (right) direction</a:t>
            </a:r>
          </a:p>
          <a:p>
            <a:pPr lvl="1"/>
            <a:r>
              <a:rPr lang="en-US" altLang="ko-KR" b="1" i="1" dirty="0">
                <a:solidFill>
                  <a:srgbClr val="202123"/>
                </a:solidFill>
                <a:effectLst/>
                <a:latin typeface="-apple-system"/>
              </a:rPr>
              <a:t>reward</a:t>
            </a:r>
            <a:r>
              <a:rPr lang="en-US" altLang="ko-KR" b="0" i="0" dirty="0">
                <a:solidFill>
                  <a:srgbClr val="202123"/>
                </a:solidFill>
                <a:effectLst/>
                <a:latin typeface="-apple-system"/>
              </a:rPr>
              <a:t> </a:t>
            </a:r>
            <a:r>
              <a:rPr lang="en-US" altLang="ko-KR" b="0" i="1" dirty="0">
                <a:solidFill>
                  <a:srgbClr val="202123"/>
                </a:solidFill>
                <a:effectLst/>
                <a:latin typeface="-apple-system"/>
              </a:rPr>
              <a:t>=</a:t>
            </a:r>
            <a:r>
              <a:rPr lang="en-US" altLang="ko-KR" b="0" i="0" dirty="0">
                <a:solidFill>
                  <a:srgbClr val="202123"/>
                </a:solidFill>
                <a:effectLst/>
                <a:latin typeface="-apple-system"/>
              </a:rPr>
              <a:t> </a:t>
            </a:r>
            <a:r>
              <a:rPr lang="en-US" altLang="ko-KR" b="0" i="1" dirty="0" err="1">
                <a:solidFill>
                  <a:srgbClr val="202123"/>
                </a:solidFill>
                <a:effectLst/>
                <a:latin typeface="-apple-system"/>
              </a:rPr>
              <a:t>healthy_reward</a:t>
            </a:r>
            <a:r>
              <a:rPr lang="en-US" altLang="ko-KR" b="0" i="1" dirty="0">
                <a:solidFill>
                  <a:srgbClr val="202123"/>
                </a:solidFill>
                <a:effectLst/>
                <a:latin typeface="-apple-system"/>
              </a:rPr>
              <a:t> + </a:t>
            </a:r>
            <a:r>
              <a:rPr lang="en-US" altLang="ko-KR" b="0" i="1" dirty="0" err="1">
                <a:solidFill>
                  <a:srgbClr val="202123"/>
                </a:solidFill>
                <a:effectLst/>
                <a:latin typeface="-apple-system"/>
              </a:rPr>
              <a:t>forward_reward</a:t>
            </a:r>
            <a:r>
              <a:rPr lang="en-US" altLang="ko-KR" b="0" i="1" dirty="0">
                <a:solidFill>
                  <a:srgbClr val="202123"/>
                </a:solidFill>
                <a:effectLst/>
                <a:latin typeface="-apple-system"/>
              </a:rPr>
              <a:t> - </a:t>
            </a:r>
            <a:r>
              <a:rPr lang="en-US" altLang="ko-KR" b="0" i="1" dirty="0" err="1">
                <a:solidFill>
                  <a:srgbClr val="202123"/>
                </a:solidFill>
                <a:effectLst/>
                <a:latin typeface="-apple-system"/>
              </a:rPr>
              <a:t>ctrl_cost</a:t>
            </a:r>
            <a:endParaRPr lang="en-US" altLang="ko-KR" dirty="0"/>
          </a:p>
          <a:p>
            <a:endParaRPr lang="en-US" altLang="ko-KR" dirty="0"/>
          </a:p>
          <a:p>
            <a:pPr lvl="1"/>
            <a:endParaRPr lang="en-US" altLang="ko-KR" dirty="0"/>
          </a:p>
          <a:p>
            <a:endParaRPr lang="en-US" altLang="ko-KR" dirty="0"/>
          </a:p>
        </p:txBody>
      </p:sp>
      <p:pic>
        <p:nvPicPr>
          <p:cNvPr id="6" name="그림 5">
            <a:extLst>
              <a:ext uri="{FF2B5EF4-FFF2-40B4-BE49-F238E27FC236}">
                <a16:creationId xmlns:a16="http://schemas.microsoft.com/office/drawing/2014/main" id="{A6563B37-F047-E50A-D549-C6071F935552}"/>
              </a:ext>
            </a:extLst>
          </p:cNvPr>
          <p:cNvPicPr>
            <a:picLocks noChangeAspect="1"/>
          </p:cNvPicPr>
          <p:nvPr/>
        </p:nvPicPr>
        <p:blipFill>
          <a:blip r:embed="rId3"/>
          <a:stretch>
            <a:fillRect/>
          </a:stretch>
        </p:blipFill>
        <p:spPr>
          <a:xfrm>
            <a:off x="2659082" y="2711959"/>
            <a:ext cx="6873836" cy="3901778"/>
          </a:xfrm>
          <a:prstGeom prst="rect">
            <a:avLst/>
          </a:prstGeom>
        </p:spPr>
      </p:pic>
    </p:spTree>
    <p:extLst>
      <p:ext uri="{BB962C8B-B14F-4D97-AF65-F5344CB8AC3E}">
        <p14:creationId xmlns:p14="http://schemas.microsoft.com/office/powerpoint/2010/main" val="2001010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462B6B-E4B7-6E3D-A46C-9B1A6872C5BC}"/>
              </a:ext>
            </a:extLst>
          </p:cNvPr>
          <p:cNvSpPr>
            <a:spLocks noGrp="1"/>
          </p:cNvSpPr>
          <p:nvPr>
            <p:ph type="title"/>
          </p:nvPr>
        </p:nvSpPr>
        <p:spPr/>
        <p:txBody>
          <a:bodyPr/>
          <a:lstStyle/>
          <a:p>
            <a:r>
              <a:rPr lang="en-US" altLang="ko-KR" dirty="0"/>
              <a:t>Introduction</a:t>
            </a:r>
            <a:endParaRPr lang="ko-KR" altLang="en-US" dirty="0"/>
          </a:p>
        </p:txBody>
      </p:sp>
      <p:sp>
        <p:nvSpPr>
          <p:cNvPr id="3" name="내용 개체 틀 2">
            <a:extLst>
              <a:ext uri="{FF2B5EF4-FFF2-40B4-BE49-F238E27FC236}">
                <a16:creationId xmlns:a16="http://schemas.microsoft.com/office/drawing/2014/main" id="{A9695B15-C955-7389-92CF-83A529A3A4CE}"/>
              </a:ext>
            </a:extLst>
          </p:cNvPr>
          <p:cNvSpPr>
            <a:spLocks noGrp="1"/>
          </p:cNvSpPr>
          <p:nvPr>
            <p:ph idx="1"/>
          </p:nvPr>
        </p:nvSpPr>
        <p:spPr/>
        <p:txBody>
          <a:bodyPr/>
          <a:lstStyle/>
          <a:p>
            <a:r>
              <a:rPr lang="en-US" altLang="ko-KR" b="1" dirty="0"/>
              <a:t>Half Cheetah</a:t>
            </a:r>
            <a:r>
              <a:rPr lang="en-US" altLang="ko-KR" dirty="0"/>
              <a:t>: make the cheetah run forward (right) as fast as possible</a:t>
            </a:r>
          </a:p>
          <a:p>
            <a:pPr lvl="1"/>
            <a:r>
              <a:rPr lang="en-US" altLang="ko-KR" b="1" i="1" dirty="0">
                <a:solidFill>
                  <a:srgbClr val="202123"/>
                </a:solidFill>
                <a:effectLst/>
                <a:latin typeface="-apple-system"/>
              </a:rPr>
              <a:t>reward</a:t>
            </a:r>
            <a:r>
              <a:rPr lang="en-US" altLang="ko-KR" b="0" i="0" dirty="0">
                <a:solidFill>
                  <a:srgbClr val="202123"/>
                </a:solidFill>
                <a:effectLst/>
                <a:latin typeface="-apple-system"/>
              </a:rPr>
              <a:t> </a:t>
            </a:r>
            <a:r>
              <a:rPr lang="en-US" altLang="ko-KR" b="0" i="1" dirty="0">
                <a:solidFill>
                  <a:srgbClr val="202123"/>
                </a:solidFill>
                <a:effectLst/>
                <a:latin typeface="-apple-system"/>
              </a:rPr>
              <a:t>=</a:t>
            </a:r>
            <a:r>
              <a:rPr lang="en-US" altLang="ko-KR" b="0" i="0" dirty="0">
                <a:solidFill>
                  <a:srgbClr val="202123"/>
                </a:solidFill>
                <a:effectLst/>
                <a:latin typeface="-apple-system"/>
              </a:rPr>
              <a:t> </a:t>
            </a:r>
            <a:r>
              <a:rPr lang="en-US" altLang="ko-KR" b="0" i="1" dirty="0" err="1">
                <a:solidFill>
                  <a:srgbClr val="202123"/>
                </a:solidFill>
                <a:effectLst/>
                <a:latin typeface="-apple-system"/>
              </a:rPr>
              <a:t>forward_reward</a:t>
            </a:r>
            <a:r>
              <a:rPr lang="en-US" altLang="ko-KR" b="0" i="1" dirty="0">
                <a:solidFill>
                  <a:srgbClr val="202123"/>
                </a:solidFill>
                <a:effectLst/>
                <a:latin typeface="-apple-system"/>
              </a:rPr>
              <a:t> - </a:t>
            </a:r>
            <a:r>
              <a:rPr lang="en-US" altLang="ko-KR" b="0" i="1" dirty="0" err="1">
                <a:solidFill>
                  <a:srgbClr val="202123"/>
                </a:solidFill>
                <a:effectLst/>
                <a:latin typeface="-apple-system"/>
              </a:rPr>
              <a:t>ctrl_cost</a:t>
            </a:r>
            <a:r>
              <a:rPr lang="en-US" altLang="ko-KR" dirty="0"/>
              <a:t> </a:t>
            </a:r>
          </a:p>
          <a:p>
            <a:endParaRPr lang="en-US" altLang="ko-KR" dirty="0"/>
          </a:p>
          <a:p>
            <a:pPr lvl="1"/>
            <a:endParaRPr lang="en-US" altLang="ko-KR" dirty="0"/>
          </a:p>
          <a:p>
            <a:endParaRPr lang="en-US" altLang="ko-KR" dirty="0"/>
          </a:p>
        </p:txBody>
      </p:sp>
      <p:pic>
        <p:nvPicPr>
          <p:cNvPr id="5" name="그림 4">
            <a:extLst>
              <a:ext uri="{FF2B5EF4-FFF2-40B4-BE49-F238E27FC236}">
                <a16:creationId xmlns:a16="http://schemas.microsoft.com/office/drawing/2014/main" id="{E3864BF8-9231-82E1-9BC0-CB3D67012B7E}"/>
              </a:ext>
            </a:extLst>
          </p:cNvPr>
          <p:cNvPicPr>
            <a:picLocks noChangeAspect="1"/>
          </p:cNvPicPr>
          <p:nvPr/>
        </p:nvPicPr>
        <p:blipFill>
          <a:blip r:embed="rId3"/>
          <a:stretch>
            <a:fillRect/>
          </a:stretch>
        </p:blipFill>
        <p:spPr>
          <a:xfrm>
            <a:off x="2652496" y="3041939"/>
            <a:ext cx="6887007" cy="3796397"/>
          </a:xfrm>
          <a:prstGeom prst="rect">
            <a:avLst/>
          </a:prstGeom>
        </p:spPr>
      </p:pic>
    </p:spTree>
    <p:extLst>
      <p:ext uri="{BB962C8B-B14F-4D97-AF65-F5344CB8AC3E}">
        <p14:creationId xmlns:p14="http://schemas.microsoft.com/office/powerpoint/2010/main" val="3002307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462B6B-E4B7-6E3D-A46C-9B1A6872C5BC}"/>
              </a:ext>
            </a:extLst>
          </p:cNvPr>
          <p:cNvSpPr>
            <a:spLocks noGrp="1"/>
          </p:cNvSpPr>
          <p:nvPr>
            <p:ph type="title"/>
          </p:nvPr>
        </p:nvSpPr>
        <p:spPr/>
        <p:txBody>
          <a:bodyPr/>
          <a:lstStyle/>
          <a:p>
            <a:r>
              <a:rPr lang="en-US" altLang="ko-KR" dirty="0"/>
              <a:t>Introduction</a:t>
            </a:r>
            <a:endParaRPr lang="ko-KR" altLang="en-US" dirty="0"/>
          </a:p>
        </p:txBody>
      </p:sp>
      <p:sp>
        <p:nvSpPr>
          <p:cNvPr id="3" name="내용 개체 틀 2">
            <a:extLst>
              <a:ext uri="{FF2B5EF4-FFF2-40B4-BE49-F238E27FC236}">
                <a16:creationId xmlns:a16="http://schemas.microsoft.com/office/drawing/2014/main" id="{A9695B15-C955-7389-92CF-83A529A3A4CE}"/>
              </a:ext>
            </a:extLst>
          </p:cNvPr>
          <p:cNvSpPr>
            <a:spLocks noGrp="1"/>
          </p:cNvSpPr>
          <p:nvPr>
            <p:ph idx="1"/>
          </p:nvPr>
        </p:nvSpPr>
        <p:spPr/>
        <p:txBody>
          <a:bodyPr/>
          <a:lstStyle/>
          <a:p>
            <a:r>
              <a:rPr lang="en-US" altLang="ko-KR" b="1" dirty="0"/>
              <a:t>Humanoid Standup</a:t>
            </a:r>
            <a:r>
              <a:rPr lang="en-US" altLang="ko-KR" dirty="0"/>
              <a:t>: make the humanoid standup and then keep it standing</a:t>
            </a:r>
          </a:p>
          <a:p>
            <a:pPr lvl="1"/>
            <a:r>
              <a:rPr lang="en-US" altLang="ko-KR" b="1" i="1" dirty="0">
                <a:solidFill>
                  <a:srgbClr val="202123"/>
                </a:solidFill>
                <a:effectLst/>
                <a:latin typeface="-apple-system"/>
              </a:rPr>
              <a:t>reward</a:t>
            </a:r>
            <a:r>
              <a:rPr lang="en-US" altLang="ko-KR" b="0" i="0" dirty="0">
                <a:solidFill>
                  <a:srgbClr val="202123"/>
                </a:solidFill>
                <a:effectLst/>
                <a:latin typeface="-apple-system"/>
              </a:rPr>
              <a:t> </a:t>
            </a:r>
            <a:r>
              <a:rPr lang="en-US" altLang="ko-KR" b="0" i="1" dirty="0">
                <a:solidFill>
                  <a:srgbClr val="202123"/>
                </a:solidFill>
                <a:effectLst/>
                <a:latin typeface="-apple-system"/>
              </a:rPr>
              <a:t>=</a:t>
            </a:r>
            <a:r>
              <a:rPr lang="en-US" altLang="ko-KR" b="0" i="0" dirty="0">
                <a:solidFill>
                  <a:srgbClr val="202123"/>
                </a:solidFill>
                <a:effectLst/>
                <a:latin typeface="-apple-system"/>
              </a:rPr>
              <a:t> </a:t>
            </a:r>
            <a:r>
              <a:rPr lang="en-US" altLang="ko-KR" b="0" i="1" dirty="0" err="1">
                <a:solidFill>
                  <a:srgbClr val="202123"/>
                </a:solidFill>
                <a:effectLst/>
                <a:latin typeface="-apple-system"/>
              </a:rPr>
              <a:t>uph_cost</a:t>
            </a:r>
            <a:r>
              <a:rPr lang="en-US" altLang="ko-KR" b="0" i="1" dirty="0">
                <a:solidFill>
                  <a:srgbClr val="202123"/>
                </a:solidFill>
                <a:effectLst/>
                <a:latin typeface="-apple-system"/>
              </a:rPr>
              <a:t> + 1 - </a:t>
            </a:r>
            <a:r>
              <a:rPr lang="en-US" altLang="ko-KR" b="0" i="1" dirty="0" err="1">
                <a:solidFill>
                  <a:srgbClr val="202123"/>
                </a:solidFill>
                <a:effectLst/>
                <a:latin typeface="-apple-system"/>
              </a:rPr>
              <a:t>quad_ctrl_cost</a:t>
            </a:r>
            <a:r>
              <a:rPr lang="en-US" altLang="ko-KR" b="0" i="1" dirty="0">
                <a:solidFill>
                  <a:srgbClr val="202123"/>
                </a:solidFill>
                <a:effectLst/>
                <a:latin typeface="-apple-system"/>
              </a:rPr>
              <a:t> - </a:t>
            </a:r>
            <a:r>
              <a:rPr lang="en-US" altLang="ko-KR" b="0" i="1" dirty="0" err="1">
                <a:solidFill>
                  <a:srgbClr val="202123"/>
                </a:solidFill>
                <a:effectLst/>
                <a:latin typeface="-apple-system"/>
              </a:rPr>
              <a:t>quad_impact_cost</a:t>
            </a:r>
            <a:endParaRPr lang="en-US" altLang="ko-KR" dirty="0"/>
          </a:p>
          <a:p>
            <a:endParaRPr lang="en-US" altLang="ko-KR" dirty="0"/>
          </a:p>
          <a:p>
            <a:pPr lvl="1"/>
            <a:endParaRPr lang="en-US" altLang="ko-KR" dirty="0"/>
          </a:p>
          <a:p>
            <a:endParaRPr lang="en-US" altLang="ko-KR" dirty="0"/>
          </a:p>
        </p:txBody>
      </p:sp>
      <p:pic>
        <p:nvPicPr>
          <p:cNvPr id="6" name="그림 5">
            <a:extLst>
              <a:ext uri="{FF2B5EF4-FFF2-40B4-BE49-F238E27FC236}">
                <a16:creationId xmlns:a16="http://schemas.microsoft.com/office/drawing/2014/main" id="{3C9B60FD-A2A9-79C2-A435-28A682AD0253}"/>
              </a:ext>
            </a:extLst>
          </p:cNvPr>
          <p:cNvPicPr>
            <a:picLocks noChangeAspect="1"/>
          </p:cNvPicPr>
          <p:nvPr/>
        </p:nvPicPr>
        <p:blipFill>
          <a:blip r:embed="rId3"/>
          <a:stretch>
            <a:fillRect/>
          </a:stretch>
        </p:blipFill>
        <p:spPr>
          <a:xfrm>
            <a:off x="2588003" y="3007852"/>
            <a:ext cx="7015993" cy="3850148"/>
          </a:xfrm>
          <a:prstGeom prst="rect">
            <a:avLst/>
          </a:prstGeom>
        </p:spPr>
      </p:pic>
    </p:spTree>
    <p:extLst>
      <p:ext uri="{BB962C8B-B14F-4D97-AF65-F5344CB8AC3E}">
        <p14:creationId xmlns:p14="http://schemas.microsoft.com/office/powerpoint/2010/main" val="3033920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8C9BD4-47C8-0508-CA38-9FFFE6D828A8}"/>
              </a:ext>
            </a:extLst>
          </p:cNvPr>
          <p:cNvSpPr>
            <a:spLocks noGrp="1"/>
          </p:cNvSpPr>
          <p:nvPr>
            <p:ph type="title"/>
          </p:nvPr>
        </p:nvSpPr>
        <p:spPr/>
        <p:txBody>
          <a:bodyPr/>
          <a:lstStyle/>
          <a:p>
            <a:r>
              <a:rPr lang="en-US" altLang="ko-KR" dirty="0"/>
              <a:t>Method</a:t>
            </a:r>
            <a:endParaRPr lang="ko-KR" altLang="en-US" dirty="0"/>
          </a:p>
        </p:txBody>
      </p:sp>
      <p:sp>
        <p:nvSpPr>
          <p:cNvPr id="3" name="내용 개체 틀 2">
            <a:extLst>
              <a:ext uri="{FF2B5EF4-FFF2-40B4-BE49-F238E27FC236}">
                <a16:creationId xmlns:a16="http://schemas.microsoft.com/office/drawing/2014/main" id="{F16F2C8F-3758-D9EB-4A47-BEDE28C3D9BF}"/>
              </a:ext>
            </a:extLst>
          </p:cNvPr>
          <p:cNvSpPr>
            <a:spLocks noGrp="1"/>
          </p:cNvSpPr>
          <p:nvPr>
            <p:ph idx="1"/>
          </p:nvPr>
        </p:nvSpPr>
        <p:spPr/>
        <p:txBody>
          <a:bodyPr>
            <a:normAutofit/>
          </a:bodyPr>
          <a:lstStyle/>
          <a:p>
            <a:r>
              <a:rPr lang="en-US" altLang="ko-KR" sz="2400" b="1" dirty="0">
                <a:solidFill>
                  <a:srgbClr val="000000"/>
                </a:solidFill>
                <a:effectLst/>
              </a:rPr>
              <a:t>Baseline Deep Learning Architectur</a:t>
            </a:r>
            <a:r>
              <a:rPr lang="en-US" altLang="ko-KR" sz="2400" b="1" dirty="0">
                <a:solidFill>
                  <a:srgbClr val="000000"/>
                </a:solidFill>
              </a:rPr>
              <a:t>e - PPO</a:t>
            </a:r>
          </a:p>
          <a:p>
            <a:endParaRPr lang="ko-KR" altLang="ko-KR" sz="2400" b="1" dirty="0">
              <a:effectLst/>
            </a:endParaRPr>
          </a:p>
        </p:txBody>
      </p:sp>
      <p:pic>
        <p:nvPicPr>
          <p:cNvPr id="9" name="그림 8">
            <a:extLst>
              <a:ext uri="{FF2B5EF4-FFF2-40B4-BE49-F238E27FC236}">
                <a16:creationId xmlns:a16="http://schemas.microsoft.com/office/drawing/2014/main" id="{ADC2DD37-AF32-2D45-5E4A-7C88C8C5C5FB}"/>
              </a:ext>
            </a:extLst>
          </p:cNvPr>
          <p:cNvPicPr>
            <a:picLocks noChangeAspect="1"/>
          </p:cNvPicPr>
          <p:nvPr/>
        </p:nvPicPr>
        <p:blipFill>
          <a:blip r:embed="rId3"/>
          <a:stretch>
            <a:fillRect/>
          </a:stretch>
        </p:blipFill>
        <p:spPr>
          <a:xfrm>
            <a:off x="838199" y="2685887"/>
            <a:ext cx="10553277" cy="3360349"/>
          </a:xfrm>
          <a:prstGeom prst="rect">
            <a:avLst/>
          </a:prstGeom>
        </p:spPr>
      </p:pic>
    </p:spTree>
    <p:extLst>
      <p:ext uri="{BB962C8B-B14F-4D97-AF65-F5344CB8AC3E}">
        <p14:creationId xmlns:p14="http://schemas.microsoft.com/office/powerpoint/2010/main" val="139254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8C9BD4-47C8-0508-CA38-9FFFE6D828A8}"/>
              </a:ext>
            </a:extLst>
          </p:cNvPr>
          <p:cNvSpPr>
            <a:spLocks noGrp="1"/>
          </p:cNvSpPr>
          <p:nvPr>
            <p:ph type="title"/>
          </p:nvPr>
        </p:nvSpPr>
        <p:spPr/>
        <p:txBody>
          <a:bodyPr/>
          <a:lstStyle/>
          <a:p>
            <a:r>
              <a:rPr lang="en-US" altLang="ko-KR" dirty="0"/>
              <a:t>Method</a:t>
            </a:r>
            <a:endParaRPr lang="ko-KR" altLang="en-US" dirty="0"/>
          </a:p>
        </p:txBody>
      </p:sp>
      <p:sp>
        <p:nvSpPr>
          <p:cNvPr id="3" name="내용 개체 틀 2">
            <a:extLst>
              <a:ext uri="{FF2B5EF4-FFF2-40B4-BE49-F238E27FC236}">
                <a16:creationId xmlns:a16="http://schemas.microsoft.com/office/drawing/2014/main" id="{F16F2C8F-3758-D9EB-4A47-BEDE28C3D9BF}"/>
              </a:ext>
            </a:extLst>
          </p:cNvPr>
          <p:cNvSpPr>
            <a:spLocks noGrp="1"/>
          </p:cNvSpPr>
          <p:nvPr>
            <p:ph idx="1"/>
          </p:nvPr>
        </p:nvSpPr>
        <p:spPr/>
        <p:txBody>
          <a:bodyPr>
            <a:normAutofit/>
          </a:bodyPr>
          <a:lstStyle/>
          <a:p>
            <a:r>
              <a:rPr lang="en-US" altLang="ko-KR" sz="2400" b="1" dirty="0">
                <a:solidFill>
                  <a:srgbClr val="000000"/>
                </a:solidFill>
                <a:effectLst/>
              </a:rPr>
              <a:t>Additional Architectur</a:t>
            </a:r>
            <a:r>
              <a:rPr lang="en-US" altLang="ko-KR" sz="2400" b="1" dirty="0">
                <a:solidFill>
                  <a:srgbClr val="000000"/>
                </a:solidFill>
              </a:rPr>
              <a:t>e 1 for Humanoid Standup</a:t>
            </a:r>
          </a:p>
          <a:p>
            <a:endParaRPr lang="ko-KR" altLang="ko-KR" sz="2400" b="1" dirty="0">
              <a:effectLst/>
            </a:endParaRPr>
          </a:p>
        </p:txBody>
      </p:sp>
      <p:pic>
        <p:nvPicPr>
          <p:cNvPr id="7" name="그림 6">
            <a:extLst>
              <a:ext uri="{FF2B5EF4-FFF2-40B4-BE49-F238E27FC236}">
                <a16:creationId xmlns:a16="http://schemas.microsoft.com/office/drawing/2014/main" id="{DF227DBC-53BA-3408-0ACA-6AC36D7302EB}"/>
              </a:ext>
            </a:extLst>
          </p:cNvPr>
          <p:cNvPicPr>
            <a:picLocks noChangeAspect="1"/>
          </p:cNvPicPr>
          <p:nvPr/>
        </p:nvPicPr>
        <p:blipFill>
          <a:blip r:embed="rId3"/>
          <a:stretch>
            <a:fillRect/>
          </a:stretch>
        </p:blipFill>
        <p:spPr>
          <a:xfrm>
            <a:off x="721724" y="2346817"/>
            <a:ext cx="10729890" cy="4077053"/>
          </a:xfrm>
          <a:prstGeom prst="rect">
            <a:avLst/>
          </a:prstGeom>
        </p:spPr>
      </p:pic>
    </p:spTree>
    <p:extLst>
      <p:ext uri="{BB962C8B-B14F-4D97-AF65-F5344CB8AC3E}">
        <p14:creationId xmlns:p14="http://schemas.microsoft.com/office/powerpoint/2010/main" val="195627960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1968</TotalTime>
  <Words>1822</Words>
  <Application>Microsoft Office PowerPoint</Application>
  <PresentationFormat>와이드스크린</PresentationFormat>
  <Paragraphs>217</Paragraphs>
  <Slides>31</Slides>
  <Notes>31</Notes>
  <HiddenSlides>0</HiddenSlides>
  <MMClips>4</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31</vt:i4>
      </vt:variant>
    </vt:vector>
  </HeadingPairs>
  <TitlesOfParts>
    <vt:vector size="37" baseType="lpstr">
      <vt:lpstr>-apple-system</vt:lpstr>
      <vt:lpstr>맑은 고딕</vt:lpstr>
      <vt:lpstr>Arial</vt:lpstr>
      <vt:lpstr>Cambria Math</vt:lpstr>
      <vt:lpstr>Courier New</vt:lpstr>
      <vt:lpstr>Office 테마</vt:lpstr>
      <vt:lpstr>DATA 403 Final Presentation</vt:lpstr>
      <vt:lpstr>Contents</vt:lpstr>
      <vt:lpstr>Introduction</vt:lpstr>
      <vt:lpstr>Introduction</vt:lpstr>
      <vt:lpstr>Introduction</vt:lpstr>
      <vt:lpstr>Introduction</vt:lpstr>
      <vt:lpstr>Introduction</vt:lpstr>
      <vt:lpstr>Method</vt:lpstr>
      <vt:lpstr>Method</vt:lpstr>
      <vt:lpstr>Method</vt:lpstr>
      <vt:lpstr>Method</vt:lpstr>
      <vt:lpstr>Method</vt:lpstr>
      <vt:lpstr>Method</vt:lpstr>
      <vt:lpstr>Method</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403 Final Presentation</dc:title>
  <dc:creator>KukJin Kim</dc:creator>
  <cp:lastModifiedBy>민서 민서</cp:lastModifiedBy>
  <cp:revision>9</cp:revision>
  <dcterms:created xsi:type="dcterms:W3CDTF">2023-05-16T18:02:32Z</dcterms:created>
  <dcterms:modified xsi:type="dcterms:W3CDTF">2023-06-14T02:32:37Z</dcterms:modified>
</cp:coreProperties>
</file>